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.xml" ContentType="application/vnd.openxmlformats-officedocument.presentationml.notesSlide+xml"/>
  <Override PartName="/ppt/comments/modernComment_147_ED9988DA.xml" ContentType="application/vnd.ms-powerpoint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sldIdLst>
    <p:sldId id="256" r:id="rId3"/>
    <p:sldId id="324" r:id="rId4"/>
    <p:sldId id="257" r:id="rId5"/>
    <p:sldId id="263" r:id="rId6"/>
    <p:sldId id="273" r:id="rId7"/>
    <p:sldId id="266" r:id="rId8"/>
    <p:sldId id="264" r:id="rId9"/>
    <p:sldId id="287" r:id="rId10"/>
    <p:sldId id="258" r:id="rId11"/>
    <p:sldId id="259" r:id="rId12"/>
    <p:sldId id="269" r:id="rId13"/>
    <p:sldId id="270" r:id="rId14"/>
    <p:sldId id="271" r:id="rId15"/>
    <p:sldId id="272" r:id="rId16"/>
    <p:sldId id="274" r:id="rId17"/>
    <p:sldId id="276" r:id="rId18"/>
    <p:sldId id="277" r:id="rId19"/>
    <p:sldId id="265" r:id="rId20"/>
    <p:sldId id="278" r:id="rId21"/>
    <p:sldId id="275" r:id="rId22"/>
    <p:sldId id="279" r:id="rId23"/>
    <p:sldId id="260" r:id="rId24"/>
    <p:sldId id="280" r:id="rId25"/>
    <p:sldId id="262" r:id="rId26"/>
    <p:sldId id="281" r:id="rId27"/>
    <p:sldId id="267" r:id="rId28"/>
    <p:sldId id="282" r:id="rId29"/>
    <p:sldId id="284" r:id="rId30"/>
    <p:sldId id="283" r:id="rId31"/>
    <p:sldId id="285" r:id="rId32"/>
    <p:sldId id="286" r:id="rId33"/>
    <p:sldId id="290" r:id="rId34"/>
    <p:sldId id="291" r:id="rId35"/>
    <p:sldId id="292" r:id="rId36"/>
    <p:sldId id="288" r:id="rId37"/>
    <p:sldId id="289" r:id="rId38"/>
    <p:sldId id="293" r:id="rId39"/>
    <p:sldId id="295" r:id="rId40"/>
    <p:sldId id="296" r:id="rId41"/>
    <p:sldId id="298" r:id="rId42"/>
    <p:sldId id="297" r:id="rId43"/>
    <p:sldId id="299" r:id="rId44"/>
    <p:sldId id="306" r:id="rId45"/>
    <p:sldId id="300" r:id="rId46"/>
    <p:sldId id="294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10" r:id="rId55"/>
    <p:sldId id="313" r:id="rId56"/>
    <p:sldId id="314" r:id="rId57"/>
    <p:sldId id="311" r:id="rId58"/>
    <p:sldId id="315" r:id="rId59"/>
    <p:sldId id="316" r:id="rId60"/>
    <p:sldId id="317" r:id="rId61"/>
    <p:sldId id="318" r:id="rId62"/>
    <p:sldId id="309" r:id="rId63"/>
    <p:sldId id="319" r:id="rId64"/>
    <p:sldId id="320" r:id="rId65"/>
    <p:sldId id="321" r:id="rId66"/>
    <p:sldId id="323" r:id="rId67"/>
    <p:sldId id="322" r:id="rId68"/>
    <p:sldId id="326" r:id="rId69"/>
    <p:sldId id="328" r:id="rId70"/>
    <p:sldId id="325" r:id="rId71"/>
    <p:sldId id="327" r:id="rId72"/>
    <p:sldId id="26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4E0F28-AC98-30C1-04BF-DC4CA2D957F5}" name="Emil Wasilewski" initials="EW" userId="d32d1c11accf9c1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0E97B-99A2-6645-B91E-13522199A60A}" v="340" dt="2025-03-13T12:18:33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/>
    <p:restoredTop sz="94694"/>
  </p:normalViewPr>
  <p:slideViewPr>
    <p:cSldViewPr snapToGrid="0">
      <p:cViewPr varScale="1">
        <p:scale>
          <a:sx n="121" d="100"/>
          <a:sy n="121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modernComment_147_ED9988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A16A24-D11B-4653-BBF2-E4953B60567F}" authorId="{A64E0F28-AC98-30C1-04BF-DC4CA2D957F5}" created="2024-02-12T09:19:24.842">
    <pc:sldMkLst xmlns:pc="http://schemas.microsoft.com/office/powerpoint/2013/main/command">
      <pc:docMk/>
      <pc:sldMk cId="309810084" sldId="264"/>
    </pc:sldMkLst>
    <p188:txBody>
      <a:bodyPr/>
      <a:lstStyle/>
      <a:p>
        <a:r>
          <a:rPr lang="en-PL"/>
          <a:t>English version</a:t>
        </a:r>
      </a:p>
    </p188:txBody>
  </p188:cm>
</p188:cmLst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42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18.svg"/><Relationship Id="rId4" Type="http://schemas.openxmlformats.org/officeDocument/2006/relationships/image" Target="../media/image38.svg"/><Relationship Id="rId9" Type="http://schemas.openxmlformats.org/officeDocument/2006/relationships/image" Target="../media/image17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ks/azure-csi-blob-storage-provision?tabs=mount-nfs%2Csecret" TargetMode="External"/><Relationship Id="rId1" Type="http://schemas.openxmlformats.org/officeDocument/2006/relationships/hyperlink" Target="https://github.com/Azure/azure-storage-fuse/tree/main" TargetMode="External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42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18.svg"/><Relationship Id="rId4" Type="http://schemas.openxmlformats.org/officeDocument/2006/relationships/image" Target="../media/image38.svg"/><Relationship Id="rId9" Type="http://schemas.openxmlformats.org/officeDocument/2006/relationships/image" Target="../media/image17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ks/azure-csi-blob-storage-provision?tabs=mount-nfs%2Csecret" TargetMode="External"/><Relationship Id="rId1" Type="http://schemas.openxmlformats.org/officeDocument/2006/relationships/hyperlink" Target="https://github.com/Azure/azure-storage-fuse/tree/main" TargetMode="External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965F0-78E9-4A45-9C7D-4646FA965B52}" type="doc">
      <dgm:prSet loTypeId="urn:microsoft.com/office/officeart/2017/3/layout/DropPin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7CF11A-0300-4D4A-B5D7-43CAA7F0EF28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2C2D17FA-4DB6-47B9-8DDE-EB36CCB046F2}" type="parTrans" cxnId="{7EFEC3B3-EF2A-4FCF-A70B-49B54DCA9100}">
      <dgm:prSet/>
      <dgm:spPr/>
      <dgm:t>
        <a:bodyPr/>
        <a:lstStyle/>
        <a:p>
          <a:endParaRPr lang="en-US"/>
        </a:p>
      </dgm:t>
    </dgm:pt>
    <dgm:pt modelId="{C962B7D4-ABF9-4BA8-9030-6C27B96169ED}" type="sibTrans" cxnId="{7EFEC3B3-EF2A-4FCF-A70B-49B54DCA9100}">
      <dgm:prSet/>
      <dgm:spPr/>
      <dgm:t>
        <a:bodyPr/>
        <a:lstStyle/>
        <a:p>
          <a:endParaRPr lang="en-US"/>
        </a:p>
      </dgm:t>
    </dgm:pt>
    <dgm:pt modelId="{DFCFE3DD-4B73-4906-B280-6ED0A0111EDF}">
      <dgm:prSet/>
      <dgm:spPr/>
      <dgm:t>
        <a:bodyPr/>
        <a:lstStyle/>
        <a:p>
          <a:r>
            <a:rPr lang="en-US"/>
            <a:t>Hobbystycznie programuje od 2010 roku </a:t>
          </a:r>
        </a:p>
      </dgm:t>
    </dgm:pt>
    <dgm:pt modelId="{683B7C80-5E28-4F1D-8A3E-8FC855E940B5}" type="parTrans" cxnId="{ED45E537-8CFB-4BA7-B3B9-8FAB49DC0DE0}">
      <dgm:prSet/>
      <dgm:spPr/>
      <dgm:t>
        <a:bodyPr/>
        <a:lstStyle/>
        <a:p>
          <a:endParaRPr lang="en-US"/>
        </a:p>
      </dgm:t>
    </dgm:pt>
    <dgm:pt modelId="{6B23E441-68CA-4A6D-B2F1-2DB4BC1765CB}" type="sibTrans" cxnId="{ED45E537-8CFB-4BA7-B3B9-8FAB49DC0DE0}">
      <dgm:prSet/>
      <dgm:spPr/>
      <dgm:t>
        <a:bodyPr/>
        <a:lstStyle/>
        <a:p>
          <a:endParaRPr lang="en-US"/>
        </a:p>
      </dgm:t>
    </dgm:pt>
    <dgm:pt modelId="{D209EB3C-9790-45F7-9C05-3E444BCAA985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BCC80962-B945-4F9D-8544-7502444F69F0}" type="parTrans" cxnId="{4977BED1-A622-4B05-A0FA-8384B5796F37}">
      <dgm:prSet/>
      <dgm:spPr/>
      <dgm:t>
        <a:bodyPr/>
        <a:lstStyle/>
        <a:p>
          <a:endParaRPr lang="en-US"/>
        </a:p>
      </dgm:t>
    </dgm:pt>
    <dgm:pt modelId="{2F8E8F98-FA1C-4FEB-83D7-760200D0ACE2}" type="sibTrans" cxnId="{4977BED1-A622-4B05-A0FA-8384B5796F37}">
      <dgm:prSet/>
      <dgm:spPr/>
      <dgm:t>
        <a:bodyPr/>
        <a:lstStyle/>
        <a:p>
          <a:endParaRPr lang="en-US"/>
        </a:p>
      </dgm:t>
    </dgm:pt>
    <dgm:pt modelId="{B95170D4-AF3A-4C59-AE02-CD2BEC683B33}">
      <dgm:prSet/>
      <dgm:spPr/>
      <dgm:t>
        <a:bodyPr/>
        <a:lstStyle/>
        <a:p>
          <a:r>
            <a:rPr lang="en-US"/>
            <a:t>Komerycjnie zacząłem od 2013 roku</a:t>
          </a:r>
        </a:p>
      </dgm:t>
    </dgm:pt>
    <dgm:pt modelId="{09A4290D-43B9-44EC-B9C1-ADB177EBA77D}" type="parTrans" cxnId="{6BA3F1D3-0EF8-48F1-A851-D77B3D11FF22}">
      <dgm:prSet/>
      <dgm:spPr/>
      <dgm:t>
        <a:bodyPr/>
        <a:lstStyle/>
        <a:p>
          <a:endParaRPr lang="en-US"/>
        </a:p>
      </dgm:t>
    </dgm:pt>
    <dgm:pt modelId="{86AF54A6-0344-45FC-BD02-523868C298FB}" type="sibTrans" cxnId="{6BA3F1D3-0EF8-48F1-A851-D77B3D11FF22}">
      <dgm:prSet/>
      <dgm:spPr/>
      <dgm:t>
        <a:bodyPr/>
        <a:lstStyle/>
        <a:p>
          <a:endParaRPr lang="en-US"/>
        </a:p>
      </dgm:t>
    </dgm:pt>
    <dgm:pt modelId="{69BD192F-2FA4-416C-BC87-55CE3AB07E42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665E8AA9-906D-4AD2-93F9-83F871A6A9A8}" type="parTrans" cxnId="{6453870B-F82B-404A-B799-B22F0B73A07B}">
      <dgm:prSet/>
      <dgm:spPr/>
      <dgm:t>
        <a:bodyPr/>
        <a:lstStyle/>
        <a:p>
          <a:endParaRPr lang="en-US"/>
        </a:p>
      </dgm:t>
    </dgm:pt>
    <dgm:pt modelId="{63CE8617-C0E6-4C52-9057-CCF5026B6991}" type="sibTrans" cxnId="{6453870B-F82B-404A-B799-B22F0B73A07B}">
      <dgm:prSet/>
      <dgm:spPr/>
      <dgm:t>
        <a:bodyPr/>
        <a:lstStyle/>
        <a:p>
          <a:endParaRPr lang="en-US"/>
        </a:p>
      </dgm:t>
    </dgm:pt>
    <dgm:pt modelId="{BE781B01-A0E7-4635-8FC9-A2132B991070}">
      <dgm:prSet/>
      <dgm:spPr/>
      <dgm:t>
        <a:bodyPr/>
        <a:lstStyle/>
        <a:p>
          <a:r>
            <a:rPr lang="en-US"/>
            <a:t>zacząłem prace z Azurem jako developer</a:t>
          </a:r>
        </a:p>
      </dgm:t>
    </dgm:pt>
    <dgm:pt modelId="{AF1BC908-3BBD-450B-B9BC-30D66E016818}" type="parTrans" cxnId="{00CF2845-AAC5-49E5-A966-B2213F237E32}">
      <dgm:prSet/>
      <dgm:spPr/>
      <dgm:t>
        <a:bodyPr/>
        <a:lstStyle/>
        <a:p>
          <a:endParaRPr lang="en-US"/>
        </a:p>
      </dgm:t>
    </dgm:pt>
    <dgm:pt modelId="{95229C74-ADBC-460B-8C11-2582AB822305}" type="sibTrans" cxnId="{00CF2845-AAC5-49E5-A966-B2213F237E32}">
      <dgm:prSet/>
      <dgm:spPr/>
      <dgm:t>
        <a:bodyPr/>
        <a:lstStyle/>
        <a:p>
          <a:endParaRPr lang="en-US"/>
        </a:p>
      </dgm:t>
    </dgm:pt>
    <dgm:pt modelId="{BFB99EB0-0176-46FA-81DA-C159666E3797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51CBF65E-72B1-4948-B14E-3F51395BAFB7}" type="parTrans" cxnId="{AB5062E1-F3FC-4B19-888F-EE288B9F0AAB}">
      <dgm:prSet/>
      <dgm:spPr/>
      <dgm:t>
        <a:bodyPr/>
        <a:lstStyle/>
        <a:p>
          <a:endParaRPr lang="en-US"/>
        </a:p>
      </dgm:t>
    </dgm:pt>
    <dgm:pt modelId="{8D4424C6-8712-4324-9347-501F67D82ACC}" type="sibTrans" cxnId="{AB5062E1-F3FC-4B19-888F-EE288B9F0AAB}">
      <dgm:prSet/>
      <dgm:spPr/>
      <dgm:t>
        <a:bodyPr/>
        <a:lstStyle/>
        <a:p>
          <a:endParaRPr lang="en-US"/>
        </a:p>
      </dgm:t>
    </dgm:pt>
    <dgm:pt modelId="{83D1BCCA-A951-415B-A5C6-2578BE1A54F7}">
      <dgm:prSet/>
      <dgm:spPr/>
      <dgm:t>
        <a:bodyPr/>
        <a:lstStyle/>
        <a:p>
          <a:r>
            <a:rPr lang="en-US"/>
            <a:t>Migracja na DevOpsa</a:t>
          </a:r>
        </a:p>
      </dgm:t>
    </dgm:pt>
    <dgm:pt modelId="{2860D659-C904-496B-B064-878B7FAB9321}" type="parTrans" cxnId="{FFE535B1-CF84-4C1B-98FC-A892F85C748D}">
      <dgm:prSet/>
      <dgm:spPr/>
      <dgm:t>
        <a:bodyPr/>
        <a:lstStyle/>
        <a:p>
          <a:endParaRPr lang="en-US"/>
        </a:p>
      </dgm:t>
    </dgm:pt>
    <dgm:pt modelId="{BD90D9A9-648F-4C57-86D0-475C43CD4C40}" type="sibTrans" cxnId="{FFE535B1-CF84-4C1B-98FC-A892F85C748D}">
      <dgm:prSet/>
      <dgm:spPr/>
      <dgm:t>
        <a:bodyPr/>
        <a:lstStyle/>
        <a:p>
          <a:endParaRPr lang="en-US"/>
        </a:p>
      </dgm:t>
    </dgm:pt>
    <dgm:pt modelId="{F17E6E19-31E1-4133-BE5A-6B12782D58DA}">
      <dgm:prSet/>
      <dgm:spPr/>
      <dgm:t>
        <a:bodyPr/>
        <a:lstStyle/>
        <a:p>
          <a:pPr>
            <a:defRPr b="1"/>
          </a:pPr>
          <a:r>
            <a:rPr lang="en-US"/>
            <a:t>2022</a:t>
          </a:r>
        </a:p>
      </dgm:t>
    </dgm:pt>
    <dgm:pt modelId="{39030867-0931-48B1-9FF7-734A6F7F35CF}" type="parTrans" cxnId="{745CCB92-58C6-4674-AB1D-7328B265B991}">
      <dgm:prSet/>
      <dgm:spPr/>
      <dgm:t>
        <a:bodyPr/>
        <a:lstStyle/>
        <a:p>
          <a:endParaRPr lang="en-US"/>
        </a:p>
      </dgm:t>
    </dgm:pt>
    <dgm:pt modelId="{6269D745-C48E-4203-B201-EF17139690CE}" type="sibTrans" cxnId="{745CCB92-58C6-4674-AB1D-7328B265B991}">
      <dgm:prSet/>
      <dgm:spPr/>
      <dgm:t>
        <a:bodyPr/>
        <a:lstStyle/>
        <a:p>
          <a:endParaRPr lang="en-US"/>
        </a:p>
      </dgm:t>
    </dgm:pt>
    <dgm:pt modelId="{0FF7631F-4C7C-4157-8544-18D797B2305D}">
      <dgm:prSet/>
      <dgm:spPr/>
      <dgm:t>
        <a:bodyPr/>
        <a:lstStyle/>
        <a:p>
          <a:r>
            <a:rPr lang="en-US"/>
            <a:t>Zajmuje się designem architektury Azurowej</a:t>
          </a:r>
        </a:p>
      </dgm:t>
    </dgm:pt>
    <dgm:pt modelId="{EAEAA678-6F8C-49A4-85FF-619AD329B5A7}" type="parTrans" cxnId="{516E0E9C-8601-4F80-BB5D-5AD75C50651F}">
      <dgm:prSet/>
      <dgm:spPr/>
      <dgm:t>
        <a:bodyPr/>
        <a:lstStyle/>
        <a:p>
          <a:endParaRPr lang="en-US"/>
        </a:p>
      </dgm:t>
    </dgm:pt>
    <dgm:pt modelId="{F29055DA-F434-4CD2-93CA-63BDEE074358}" type="sibTrans" cxnId="{516E0E9C-8601-4F80-BB5D-5AD75C50651F}">
      <dgm:prSet/>
      <dgm:spPr/>
      <dgm:t>
        <a:bodyPr/>
        <a:lstStyle/>
        <a:p>
          <a:endParaRPr lang="en-US"/>
        </a:p>
      </dgm:t>
    </dgm:pt>
    <dgm:pt modelId="{CC2A7AE1-6E8D-F542-8804-16EE037DACF5}" type="pres">
      <dgm:prSet presAssocID="{0E0965F0-78E9-4A45-9C7D-4646FA965B52}" presName="root" presStyleCnt="0">
        <dgm:presLayoutVars>
          <dgm:chMax/>
          <dgm:chPref/>
          <dgm:animLvl val="lvl"/>
        </dgm:presLayoutVars>
      </dgm:prSet>
      <dgm:spPr/>
    </dgm:pt>
    <dgm:pt modelId="{B1DB2E19-2D47-204A-BE58-2632562AD716}" type="pres">
      <dgm:prSet presAssocID="{0E0965F0-78E9-4A45-9C7D-4646FA965B52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12C625E2-048C-E74A-825B-8F73EA17DB6D}" type="pres">
      <dgm:prSet presAssocID="{0E0965F0-78E9-4A45-9C7D-4646FA965B52}" presName="nodes" presStyleCnt="0">
        <dgm:presLayoutVars>
          <dgm:chMax/>
          <dgm:chPref/>
          <dgm:animLvl val="lvl"/>
        </dgm:presLayoutVars>
      </dgm:prSet>
      <dgm:spPr/>
    </dgm:pt>
    <dgm:pt modelId="{D36F3BC1-8479-E84F-A744-BB889120F48A}" type="pres">
      <dgm:prSet presAssocID="{5E7CF11A-0300-4D4A-B5D7-43CAA7F0EF28}" presName="composite" presStyleCnt="0"/>
      <dgm:spPr/>
    </dgm:pt>
    <dgm:pt modelId="{BB5CDFB6-20DF-124D-94F7-CC9EE422F40D}" type="pres">
      <dgm:prSet presAssocID="{5E7CF11A-0300-4D4A-B5D7-43CAA7F0EF28}" presName="ConnectorPoint" presStyleLbl="lnNode1" presStyleIdx="0" presStyleCnt="5"/>
      <dgm:spPr>
        <a:gradFill rotWithShape="0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A62C4B7-FB41-9748-89F5-CA0093DC9177}" type="pres">
      <dgm:prSet presAssocID="{5E7CF11A-0300-4D4A-B5D7-43CAA7F0EF28}" presName="DropPinPlaceHolder" presStyleCnt="0"/>
      <dgm:spPr/>
    </dgm:pt>
    <dgm:pt modelId="{57FDE31A-158C-184E-ACFB-169FE1ACCD5F}" type="pres">
      <dgm:prSet presAssocID="{5E7CF11A-0300-4D4A-B5D7-43CAA7F0EF28}" presName="DropPin" presStyleLbl="alignNode1" presStyleIdx="0" presStyleCnt="5"/>
      <dgm:spPr/>
    </dgm:pt>
    <dgm:pt modelId="{A985A28C-17AE-5545-868D-F3BEDB8FEDB8}" type="pres">
      <dgm:prSet presAssocID="{5E7CF11A-0300-4D4A-B5D7-43CAA7F0EF28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625FF96-EEC2-0942-BAB0-4930C24482C2}" type="pres">
      <dgm:prSet presAssocID="{5E7CF11A-0300-4D4A-B5D7-43CAA7F0EF28}" presName="L2TextContainer" presStyleLbl="revTx" presStyleIdx="0" presStyleCnt="10">
        <dgm:presLayoutVars>
          <dgm:bulletEnabled val="1"/>
        </dgm:presLayoutVars>
      </dgm:prSet>
      <dgm:spPr/>
    </dgm:pt>
    <dgm:pt modelId="{721FB35C-D364-C84D-AC6A-EF93791DD631}" type="pres">
      <dgm:prSet presAssocID="{5E7CF11A-0300-4D4A-B5D7-43CAA7F0EF2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FE9CF516-AF33-1444-8A35-DF5394F440EF}" type="pres">
      <dgm:prSet presAssocID="{5E7CF11A-0300-4D4A-B5D7-43CAA7F0EF28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CD737AE-1C9F-2F44-8F93-C50A3329DEE1}" type="pres">
      <dgm:prSet presAssocID="{5E7CF11A-0300-4D4A-B5D7-43CAA7F0EF28}" presName="EmptyPlaceHolder" presStyleCnt="0"/>
      <dgm:spPr/>
    </dgm:pt>
    <dgm:pt modelId="{8FC8334A-F3D1-0F4E-BAF5-2A51ADA5C4EE}" type="pres">
      <dgm:prSet presAssocID="{C962B7D4-ABF9-4BA8-9030-6C27B96169ED}" presName="spaceBetweenRectangles" presStyleCnt="0"/>
      <dgm:spPr/>
    </dgm:pt>
    <dgm:pt modelId="{1214E3DC-57E6-D645-98E5-A834CE63A3CA}" type="pres">
      <dgm:prSet presAssocID="{D209EB3C-9790-45F7-9C05-3E444BCAA985}" presName="composite" presStyleCnt="0"/>
      <dgm:spPr/>
    </dgm:pt>
    <dgm:pt modelId="{691A49A4-722A-7E44-A2AF-72520C2342D9}" type="pres">
      <dgm:prSet presAssocID="{D209EB3C-9790-45F7-9C05-3E444BCAA985}" presName="ConnectorPoint" presStyleLbl="lnNode1" presStyleIdx="1" presStyleCnt="5"/>
      <dgm:spPr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5E8884-8DA3-8443-B81E-CB104DE22426}" type="pres">
      <dgm:prSet presAssocID="{D209EB3C-9790-45F7-9C05-3E444BCAA985}" presName="DropPinPlaceHolder" presStyleCnt="0"/>
      <dgm:spPr/>
    </dgm:pt>
    <dgm:pt modelId="{064A3858-E40E-8243-B72A-C0319F6AFA0E}" type="pres">
      <dgm:prSet presAssocID="{D209EB3C-9790-45F7-9C05-3E444BCAA985}" presName="DropPin" presStyleLbl="alignNode1" presStyleIdx="1" presStyleCnt="5"/>
      <dgm:spPr/>
    </dgm:pt>
    <dgm:pt modelId="{24BA7C32-3EA0-F747-9547-4AF1FA31A579}" type="pres">
      <dgm:prSet presAssocID="{D209EB3C-9790-45F7-9C05-3E444BCAA985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6E983AB-0D10-0A4A-A8E5-785BE0E4F1D6}" type="pres">
      <dgm:prSet presAssocID="{D209EB3C-9790-45F7-9C05-3E444BCAA985}" presName="L2TextContainer" presStyleLbl="revTx" presStyleIdx="2" presStyleCnt="10">
        <dgm:presLayoutVars>
          <dgm:bulletEnabled val="1"/>
        </dgm:presLayoutVars>
      </dgm:prSet>
      <dgm:spPr/>
    </dgm:pt>
    <dgm:pt modelId="{07A7FBF1-0DE8-6A48-AC49-2F73252C76BB}" type="pres">
      <dgm:prSet presAssocID="{D209EB3C-9790-45F7-9C05-3E444BCAA985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80E19670-8009-8B4B-9BE2-9088D666CD99}" type="pres">
      <dgm:prSet presAssocID="{D209EB3C-9790-45F7-9C05-3E444BCAA985}" presName="ConnectLine" presStyleLbl="sibTrans1D1" presStyleIdx="1" presStyleCnt="5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EE9DEEF-5EF0-F04E-B886-88625B13C189}" type="pres">
      <dgm:prSet presAssocID="{D209EB3C-9790-45F7-9C05-3E444BCAA985}" presName="EmptyPlaceHolder" presStyleCnt="0"/>
      <dgm:spPr/>
    </dgm:pt>
    <dgm:pt modelId="{5219A582-6B53-8A45-9C7E-E07F8E67AA4D}" type="pres">
      <dgm:prSet presAssocID="{2F8E8F98-FA1C-4FEB-83D7-760200D0ACE2}" presName="spaceBetweenRectangles" presStyleCnt="0"/>
      <dgm:spPr/>
    </dgm:pt>
    <dgm:pt modelId="{C2F5A91D-A6E5-AD46-8D68-D317C297B6AA}" type="pres">
      <dgm:prSet presAssocID="{69BD192F-2FA4-416C-BC87-55CE3AB07E42}" presName="composite" presStyleCnt="0"/>
      <dgm:spPr/>
    </dgm:pt>
    <dgm:pt modelId="{DA32E26D-B518-E14B-9CA1-301D22580AF9}" type="pres">
      <dgm:prSet presAssocID="{69BD192F-2FA4-416C-BC87-55CE3AB07E42}" presName="ConnectorPoint" presStyleLbl="lnNode1" presStyleIdx="2" presStyleCnt="5"/>
      <dgm:spPr>
        <a:gradFill rotWithShape="0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0131773-FBA8-944B-8209-E4B933E27368}" type="pres">
      <dgm:prSet presAssocID="{69BD192F-2FA4-416C-BC87-55CE3AB07E42}" presName="DropPinPlaceHolder" presStyleCnt="0"/>
      <dgm:spPr/>
    </dgm:pt>
    <dgm:pt modelId="{DF3F6C51-FE45-D343-9F14-C17D3290A0CD}" type="pres">
      <dgm:prSet presAssocID="{69BD192F-2FA4-416C-BC87-55CE3AB07E42}" presName="DropPin" presStyleLbl="alignNode1" presStyleIdx="2" presStyleCnt="5"/>
      <dgm:spPr/>
    </dgm:pt>
    <dgm:pt modelId="{0C75820C-374A-C044-A8CD-FA2A96CECFFA}" type="pres">
      <dgm:prSet presAssocID="{69BD192F-2FA4-416C-BC87-55CE3AB07E42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FD2CC0B-2B73-BB47-A097-19A733E9373B}" type="pres">
      <dgm:prSet presAssocID="{69BD192F-2FA4-416C-BC87-55CE3AB07E42}" presName="L2TextContainer" presStyleLbl="revTx" presStyleIdx="4" presStyleCnt="10">
        <dgm:presLayoutVars>
          <dgm:bulletEnabled val="1"/>
        </dgm:presLayoutVars>
      </dgm:prSet>
      <dgm:spPr/>
    </dgm:pt>
    <dgm:pt modelId="{55200BBE-715A-634D-952E-02AB447F2474}" type="pres">
      <dgm:prSet presAssocID="{69BD192F-2FA4-416C-BC87-55CE3AB07E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5BFEB9EA-D481-D149-82E9-7C6F3C35CF9B}" type="pres">
      <dgm:prSet presAssocID="{69BD192F-2FA4-416C-BC87-55CE3AB07E42}" presName="ConnectLine" presStyleLbl="sibTrans1D1" presStyleIdx="2" presStyleCnt="5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035CB2D-DCB7-AC4C-A594-3DB5BDFF9E40}" type="pres">
      <dgm:prSet presAssocID="{69BD192F-2FA4-416C-BC87-55CE3AB07E42}" presName="EmptyPlaceHolder" presStyleCnt="0"/>
      <dgm:spPr/>
    </dgm:pt>
    <dgm:pt modelId="{67430572-F3D1-C944-9434-A3EE3ADABB52}" type="pres">
      <dgm:prSet presAssocID="{63CE8617-C0E6-4C52-9057-CCF5026B6991}" presName="spaceBetweenRectangles" presStyleCnt="0"/>
      <dgm:spPr/>
    </dgm:pt>
    <dgm:pt modelId="{8BF8AFCA-26A6-074C-B6E4-37BFC18E35C4}" type="pres">
      <dgm:prSet presAssocID="{BFB99EB0-0176-46FA-81DA-C159666E3797}" presName="composite" presStyleCnt="0"/>
      <dgm:spPr/>
    </dgm:pt>
    <dgm:pt modelId="{B4BAB32A-89E8-1D41-A78D-3ECFD90D45F3}" type="pres">
      <dgm:prSet presAssocID="{BFB99EB0-0176-46FA-81DA-C159666E3797}" presName="ConnectorPoint" presStyleLbl="lnNode1" presStyleIdx="3" presStyleCnt="5"/>
      <dgm:spPr>
        <a:gradFill rotWithShape="0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A4C47C-624E-FC46-97CC-FD0A04EA307D}" type="pres">
      <dgm:prSet presAssocID="{BFB99EB0-0176-46FA-81DA-C159666E3797}" presName="DropPinPlaceHolder" presStyleCnt="0"/>
      <dgm:spPr/>
    </dgm:pt>
    <dgm:pt modelId="{54CBC1A0-3734-3349-9C36-54C171AF82A3}" type="pres">
      <dgm:prSet presAssocID="{BFB99EB0-0176-46FA-81DA-C159666E3797}" presName="DropPin" presStyleLbl="alignNode1" presStyleIdx="3" presStyleCnt="5"/>
      <dgm:spPr/>
    </dgm:pt>
    <dgm:pt modelId="{73E95D59-8CF7-DC4B-AA17-B44A83F51278}" type="pres">
      <dgm:prSet presAssocID="{BFB99EB0-0176-46FA-81DA-C159666E3797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10B750F-3ADC-0D4D-9A51-DA0F2AA72AAC}" type="pres">
      <dgm:prSet presAssocID="{BFB99EB0-0176-46FA-81DA-C159666E3797}" presName="L2TextContainer" presStyleLbl="revTx" presStyleIdx="6" presStyleCnt="10">
        <dgm:presLayoutVars>
          <dgm:bulletEnabled val="1"/>
        </dgm:presLayoutVars>
      </dgm:prSet>
      <dgm:spPr/>
    </dgm:pt>
    <dgm:pt modelId="{44AD8DC6-8761-0E48-984A-425205F3C156}" type="pres">
      <dgm:prSet presAssocID="{BFB99EB0-0176-46FA-81DA-C159666E3797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7A89493-5493-C841-A516-F57D4FB50FF6}" type="pres">
      <dgm:prSet presAssocID="{BFB99EB0-0176-46FA-81DA-C159666E3797}" presName="ConnectLine" presStyleLbl="sibTrans1D1" presStyleIdx="3" presStyleCnt="5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56B0D7DB-8C79-3242-94B3-60E3AF790C77}" type="pres">
      <dgm:prSet presAssocID="{BFB99EB0-0176-46FA-81DA-C159666E3797}" presName="EmptyPlaceHolder" presStyleCnt="0"/>
      <dgm:spPr/>
    </dgm:pt>
    <dgm:pt modelId="{0B12EE47-A598-5B49-9759-F56EA29FBC12}" type="pres">
      <dgm:prSet presAssocID="{8D4424C6-8712-4324-9347-501F67D82ACC}" presName="spaceBetweenRectangles" presStyleCnt="0"/>
      <dgm:spPr/>
    </dgm:pt>
    <dgm:pt modelId="{78F7EADC-067A-9E4E-8D92-CC580F02E960}" type="pres">
      <dgm:prSet presAssocID="{F17E6E19-31E1-4133-BE5A-6B12782D58DA}" presName="composite" presStyleCnt="0"/>
      <dgm:spPr/>
    </dgm:pt>
    <dgm:pt modelId="{19D839D5-6264-0340-93D7-73FCE7423E22}" type="pres">
      <dgm:prSet presAssocID="{F17E6E19-31E1-4133-BE5A-6B12782D58DA}" presName="ConnectorPoint" presStyleLbl="lnNode1" presStyleIdx="4" presStyleCnt="5"/>
      <dgm:spPr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B609E6E-BE59-E146-9645-A83914841CB3}" type="pres">
      <dgm:prSet presAssocID="{F17E6E19-31E1-4133-BE5A-6B12782D58DA}" presName="DropPinPlaceHolder" presStyleCnt="0"/>
      <dgm:spPr/>
    </dgm:pt>
    <dgm:pt modelId="{19E4576F-AD92-2B4D-957B-1A0F06B480C7}" type="pres">
      <dgm:prSet presAssocID="{F17E6E19-31E1-4133-BE5A-6B12782D58DA}" presName="DropPin" presStyleLbl="alignNode1" presStyleIdx="4" presStyleCnt="5"/>
      <dgm:spPr/>
    </dgm:pt>
    <dgm:pt modelId="{BEFEB8B2-9896-FC4B-99B6-25E13C9DB193}" type="pres">
      <dgm:prSet presAssocID="{F17E6E19-31E1-4133-BE5A-6B12782D58DA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D0053-B44E-0448-9135-1E5C4CEA7662}" type="pres">
      <dgm:prSet presAssocID="{F17E6E19-31E1-4133-BE5A-6B12782D58DA}" presName="L2TextContainer" presStyleLbl="revTx" presStyleIdx="8" presStyleCnt="10">
        <dgm:presLayoutVars>
          <dgm:bulletEnabled val="1"/>
        </dgm:presLayoutVars>
      </dgm:prSet>
      <dgm:spPr/>
    </dgm:pt>
    <dgm:pt modelId="{C56E3272-CDCF-F448-B896-F506606AA635}" type="pres">
      <dgm:prSet presAssocID="{F17E6E19-31E1-4133-BE5A-6B12782D58DA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180B78D8-4365-764B-8A6D-00F39FCA75F4}" type="pres">
      <dgm:prSet presAssocID="{F17E6E19-31E1-4133-BE5A-6B12782D58DA}" presName="ConnectLine" presStyleLbl="sibTrans1D1" presStyleIdx="4" presStyleCnt="5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4A5AEDB-943E-C643-99BA-CCCF6B3B81D7}" type="pres">
      <dgm:prSet presAssocID="{F17E6E19-31E1-4133-BE5A-6B12782D58DA}" presName="EmptyPlaceHolder" presStyleCnt="0"/>
      <dgm:spPr/>
    </dgm:pt>
  </dgm:ptLst>
  <dgm:cxnLst>
    <dgm:cxn modelId="{6453870B-F82B-404A-B799-B22F0B73A07B}" srcId="{0E0965F0-78E9-4A45-9C7D-4646FA965B52}" destId="{69BD192F-2FA4-416C-BC87-55CE3AB07E42}" srcOrd="2" destOrd="0" parTransId="{665E8AA9-906D-4AD2-93F9-83F871A6A9A8}" sibTransId="{63CE8617-C0E6-4C52-9057-CCF5026B6991}"/>
    <dgm:cxn modelId="{85EA2F0E-C91F-5E4F-B095-15D74CD6776F}" type="presOf" srcId="{F17E6E19-31E1-4133-BE5A-6B12782D58DA}" destId="{C56E3272-CDCF-F448-B896-F506606AA635}" srcOrd="0" destOrd="0" presId="urn:microsoft.com/office/officeart/2017/3/layout/DropPinTimeline"/>
    <dgm:cxn modelId="{67FAFC1D-4830-3F4E-96A5-2C3C21D54D03}" type="presOf" srcId="{0FF7631F-4C7C-4157-8544-18D797B2305D}" destId="{5EBD0053-B44E-0448-9135-1E5C4CEA7662}" srcOrd="0" destOrd="0" presId="urn:microsoft.com/office/officeart/2017/3/layout/DropPinTimeline"/>
    <dgm:cxn modelId="{09B5E228-3C8E-A94F-A521-AAA63E7FE0BD}" type="presOf" srcId="{BFB99EB0-0176-46FA-81DA-C159666E3797}" destId="{44AD8DC6-8761-0E48-984A-425205F3C156}" srcOrd="0" destOrd="0" presId="urn:microsoft.com/office/officeart/2017/3/layout/DropPinTimeline"/>
    <dgm:cxn modelId="{ED45E537-8CFB-4BA7-B3B9-8FAB49DC0DE0}" srcId="{5E7CF11A-0300-4D4A-B5D7-43CAA7F0EF28}" destId="{DFCFE3DD-4B73-4906-B280-6ED0A0111EDF}" srcOrd="0" destOrd="0" parTransId="{683B7C80-5E28-4F1D-8A3E-8FC855E940B5}" sibTransId="{6B23E441-68CA-4A6D-B2F1-2DB4BC1765CB}"/>
    <dgm:cxn modelId="{08DD7238-6F33-114B-BA65-35DA76D7C4CE}" type="presOf" srcId="{0E0965F0-78E9-4A45-9C7D-4646FA965B52}" destId="{CC2A7AE1-6E8D-F542-8804-16EE037DACF5}" srcOrd="0" destOrd="0" presId="urn:microsoft.com/office/officeart/2017/3/layout/DropPinTimeline"/>
    <dgm:cxn modelId="{00CF2845-AAC5-49E5-A966-B2213F237E32}" srcId="{69BD192F-2FA4-416C-BC87-55CE3AB07E42}" destId="{BE781B01-A0E7-4635-8FC9-A2132B991070}" srcOrd="0" destOrd="0" parTransId="{AF1BC908-3BBD-450B-B9BC-30D66E016818}" sibTransId="{95229C74-ADBC-460B-8C11-2582AB822305}"/>
    <dgm:cxn modelId="{F847D859-7FAD-1644-B87D-C37133048368}" type="presOf" srcId="{5E7CF11A-0300-4D4A-B5D7-43CAA7F0EF28}" destId="{721FB35C-D364-C84D-AC6A-EF93791DD631}" srcOrd="0" destOrd="0" presId="urn:microsoft.com/office/officeart/2017/3/layout/DropPinTimeline"/>
    <dgm:cxn modelId="{3432FA5A-CBEC-004F-99F2-7DA1165B7EF3}" type="presOf" srcId="{69BD192F-2FA4-416C-BC87-55CE3AB07E42}" destId="{55200BBE-715A-634D-952E-02AB447F2474}" srcOrd="0" destOrd="0" presId="urn:microsoft.com/office/officeart/2017/3/layout/DropPinTimeline"/>
    <dgm:cxn modelId="{585E555E-D08B-0B40-AEBB-D2D1B1DA4D43}" type="presOf" srcId="{BE781B01-A0E7-4635-8FC9-A2132B991070}" destId="{DFD2CC0B-2B73-BB47-A097-19A733E9373B}" srcOrd="0" destOrd="0" presId="urn:microsoft.com/office/officeart/2017/3/layout/DropPinTimeline"/>
    <dgm:cxn modelId="{32CF6969-3847-9C41-8401-3A0C70F8D8F0}" type="presOf" srcId="{B95170D4-AF3A-4C59-AE02-CD2BEC683B33}" destId="{E6E983AB-0D10-0A4A-A8E5-785BE0E4F1D6}" srcOrd="0" destOrd="0" presId="urn:microsoft.com/office/officeart/2017/3/layout/DropPinTimeline"/>
    <dgm:cxn modelId="{745CCB92-58C6-4674-AB1D-7328B265B991}" srcId="{0E0965F0-78E9-4A45-9C7D-4646FA965B52}" destId="{F17E6E19-31E1-4133-BE5A-6B12782D58DA}" srcOrd="4" destOrd="0" parTransId="{39030867-0931-48B1-9FF7-734A6F7F35CF}" sibTransId="{6269D745-C48E-4203-B201-EF17139690CE}"/>
    <dgm:cxn modelId="{BED01A99-A6B1-DC47-B4E1-CE88EB0D3BC4}" type="presOf" srcId="{83D1BCCA-A951-415B-A5C6-2578BE1A54F7}" destId="{610B750F-3ADC-0D4D-9A51-DA0F2AA72AAC}" srcOrd="0" destOrd="0" presId="urn:microsoft.com/office/officeart/2017/3/layout/DropPinTimeline"/>
    <dgm:cxn modelId="{516E0E9C-8601-4F80-BB5D-5AD75C50651F}" srcId="{F17E6E19-31E1-4133-BE5A-6B12782D58DA}" destId="{0FF7631F-4C7C-4157-8544-18D797B2305D}" srcOrd="0" destOrd="0" parTransId="{EAEAA678-6F8C-49A4-85FF-619AD329B5A7}" sibTransId="{F29055DA-F434-4CD2-93CA-63BDEE074358}"/>
    <dgm:cxn modelId="{FFE535B1-CF84-4C1B-98FC-A892F85C748D}" srcId="{BFB99EB0-0176-46FA-81DA-C159666E3797}" destId="{83D1BCCA-A951-415B-A5C6-2578BE1A54F7}" srcOrd="0" destOrd="0" parTransId="{2860D659-C904-496B-B064-878B7FAB9321}" sibTransId="{BD90D9A9-648F-4C57-86D0-475C43CD4C40}"/>
    <dgm:cxn modelId="{37F366B3-516E-F34F-82E5-175BF8F034CE}" type="presOf" srcId="{D209EB3C-9790-45F7-9C05-3E444BCAA985}" destId="{07A7FBF1-0DE8-6A48-AC49-2F73252C76BB}" srcOrd="0" destOrd="0" presId="urn:microsoft.com/office/officeart/2017/3/layout/DropPinTimeline"/>
    <dgm:cxn modelId="{7EFEC3B3-EF2A-4FCF-A70B-49B54DCA9100}" srcId="{0E0965F0-78E9-4A45-9C7D-4646FA965B52}" destId="{5E7CF11A-0300-4D4A-B5D7-43CAA7F0EF28}" srcOrd="0" destOrd="0" parTransId="{2C2D17FA-4DB6-47B9-8DDE-EB36CCB046F2}" sibTransId="{C962B7D4-ABF9-4BA8-9030-6C27B96169ED}"/>
    <dgm:cxn modelId="{EB101BBA-FF18-5D4D-9836-0F48D8D3F04D}" type="presOf" srcId="{DFCFE3DD-4B73-4906-B280-6ED0A0111EDF}" destId="{C625FF96-EEC2-0942-BAB0-4930C24482C2}" srcOrd="0" destOrd="0" presId="urn:microsoft.com/office/officeart/2017/3/layout/DropPinTimeline"/>
    <dgm:cxn modelId="{4977BED1-A622-4B05-A0FA-8384B5796F37}" srcId="{0E0965F0-78E9-4A45-9C7D-4646FA965B52}" destId="{D209EB3C-9790-45F7-9C05-3E444BCAA985}" srcOrd="1" destOrd="0" parTransId="{BCC80962-B945-4F9D-8544-7502444F69F0}" sibTransId="{2F8E8F98-FA1C-4FEB-83D7-760200D0ACE2}"/>
    <dgm:cxn modelId="{6BA3F1D3-0EF8-48F1-A851-D77B3D11FF22}" srcId="{D209EB3C-9790-45F7-9C05-3E444BCAA985}" destId="{B95170D4-AF3A-4C59-AE02-CD2BEC683B33}" srcOrd="0" destOrd="0" parTransId="{09A4290D-43B9-44EC-B9C1-ADB177EBA77D}" sibTransId="{86AF54A6-0344-45FC-BD02-523868C298FB}"/>
    <dgm:cxn modelId="{AB5062E1-F3FC-4B19-888F-EE288B9F0AAB}" srcId="{0E0965F0-78E9-4A45-9C7D-4646FA965B52}" destId="{BFB99EB0-0176-46FA-81DA-C159666E3797}" srcOrd="3" destOrd="0" parTransId="{51CBF65E-72B1-4948-B14E-3F51395BAFB7}" sibTransId="{8D4424C6-8712-4324-9347-501F67D82ACC}"/>
    <dgm:cxn modelId="{AAAEEBE9-8FB6-C24C-B939-EBC2C1846B14}" type="presParOf" srcId="{CC2A7AE1-6E8D-F542-8804-16EE037DACF5}" destId="{B1DB2E19-2D47-204A-BE58-2632562AD716}" srcOrd="0" destOrd="0" presId="urn:microsoft.com/office/officeart/2017/3/layout/DropPinTimeline"/>
    <dgm:cxn modelId="{96AA09D7-4B35-5B44-A2F7-29BAF9E17D3B}" type="presParOf" srcId="{CC2A7AE1-6E8D-F542-8804-16EE037DACF5}" destId="{12C625E2-048C-E74A-825B-8F73EA17DB6D}" srcOrd="1" destOrd="0" presId="urn:microsoft.com/office/officeart/2017/3/layout/DropPinTimeline"/>
    <dgm:cxn modelId="{A1140DAE-D601-BE4E-9921-568E1135C323}" type="presParOf" srcId="{12C625E2-048C-E74A-825B-8F73EA17DB6D}" destId="{D36F3BC1-8479-E84F-A744-BB889120F48A}" srcOrd="0" destOrd="0" presId="urn:microsoft.com/office/officeart/2017/3/layout/DropPinTimeline"/>
    <dgm:cxn modelId="{EBF9C906-FC30-9A4F-A69C-8953AE51BA8C}" type="presParOf" srcId="{D36F3BC1-8479-E84F-A744-BB889120F48A}" destId="{BB5CDFB6-20DF-124D-94F7-CC9EE422F40D}" srcOrd="0" destOrd="0" presId="urn:microsoft.com/office/officeart/2017/3/layout/DropPinTimeline"/>
    <dgm:cxn modelId="{7BC34E72-FF5E-9847-A60F-246ADDBD1BBF}" type="presParOf" srcId="{D36F3BC1-8479-E84F-A744-BB889120F48A}" destId="{8A62C4B7-FB41-9748-89F5-CA0093DC9177}" srcOrd="1" destOrd="0" presId="urn:microsoft.com/office/officeart/2017/3/layout/DropPinTimeline"/>
    <dgm:cxn modelId="{30D52052-841D-C94E-9130-18F7E1F9D4FE}" type="presParOf" srcId="{8A62C4B7-FB41-9748-89F5-CA0093DC9177}" destId="{57FDE31A-158C-184E-ACFB-169FE1ACCD5F}" srcOrd="0" destOrd="0" presId="urn:microsoft.com/office/officeart/2017/3/layout/DropPinTimeline"/>
    <dgm:cxn modelId="{69FF57FD-6E08-3146-8C6E-E3A1721B2EF7}" type="presParOf" srcId="{8A62C4B7-FB41-9748-89F5-CA0093DC9177}" destId="{A985A28C-17AE-5545-868D-F3BEDB8FEDB8}" srcOrd="1" destOrd="0" presId="urn:microsoft.com/office/officeart/2017/3/layout/DropPinTimeline"/>
    <dgm:cxn modelId="{1531320A-E2A6-0A40-A3FC-872851FF934D}" type="presParOf" srcId="{D36F3BC1-8479-E84F-A744-BB889120F48A}" destId="{C625FF96-EEC2-0942-BAB0-4930C24482C2}" srcOrd="2" destOrd="0" presId="urn:microsoft.com/office/officeart/2017/3/layout/DropPinTimeline"/>
    <dgm:cxn modelId="{61BE6BD4-4558-F647-90C4-EE9AE8C283DC}" type="presParOf" srcId="{D36F3BC1-8479-E84F-A744-BB889120F48A}" destId="{721FB35C-D364-C84D-AC6A-EF93791DD631}" srcOrd="3" destOrd="0" presId="urn:microsoft.com/office/officeart/2017/3/layout/DropPinTimeline"/>
    <dgm:cxn modelId="{E0BBF94D-C49F-9C45-BB74-091ACD79D100}" type="presParOf" srcId="{D36F3BC1-8479-E84F-A744-BB889120F48A}" destId="{FE9CF516-AF33-1444-8A35-DF5394F440EF}" srcOrd="4" destOrd="0" presId="urn:microsoft.com/office/officeart/2017/3/layout/DropPinTimeline"/>
    <dgm:cxn modelId="{86C5A291-6A03-F24D-933C-80D828E4FD33}" type="presParOf" srcId="{D36F3BC1-8479-E84F-A744-BB889120F48A}" destId="{FCD737AE-1C9F-2F44-8F93-C50A3329DEE1}" srcOrd="5" destOrd="0" presId="urn:microsoft.com/office/officeart/2017/3/layout/DropPinTimeline"/>
    <dgm:cxn modelId="{D3C162D2-44C7-5D4C-8850-F82937771A15}" type="presParOf" srcId="{12C625E2-048C-E74A-825B-8F73EA17DB6D}" destId="{8FC8334A-F3D1-0F4E-BAF5-2A51ADA5C4EE}" srcOrd="1" destOrd="0" presId="urn:microsoft.com/office/officeart/2017/3/layout/DropPinTimeline"/>
    <dgm:cxn modelId="{874A6B9E-66A9-0E41-8DD0-5F2518619C15}" type="presParOf" srcId="{12C625E2-048C-E74A-825B-8F73EA17DB6D}" destId="{1214E3DC-57E6-D645-98E5-A834CE63A3CA}" srcOrd="2" destOrd="0" presId="urn:microsoft.com/office/officeart/2017/3/layout/DropPinTimeline"/>
    <dgm:cxn modelId="{3217A55C-003A-DE4A-B728-9CAD08005BDC}" type="presParOf" srcId="{1214E3DC-57E6-D645-98E5-A834CE63A3CA}" destId="{691A49A4-722A-7E44-A2AF-72520C2342D9}" srcOrd="0" destOrd="0" presId="urn:microsoft.com/office/officeart/2017/3/layout/DropPinTimeline"/>
    <dgm:cxn modelId="{6F2AB410-9325-7841-87E6-9C9F06488C0A}" type="presParOf" srcId="{1214E3DC-57E6-D645-98E5-A834CE63A3CA}" destId="{CA5E8884-8DA3-8443-B81E-CB104DE22426}" srcOrd="1" destOrd="0" presId="urn:microsoft.com/office/officeart/2017/3/layout/DropPinTimeline"/>
    <dgm:cxn modelId="{71C3CBB4-56DC-1344-BD08-6DE3445D6E9B}" type="presParOf" srcId="{CA5E8884-8DA3-8443-B81E-CB104DE22426}" destId="{064A3858-E40E-8243-B72A-C0319F6AFA0E}" srcOrd="0" destOrd="0" presId="urn:microsoft.com/office/officeart/2017/3/layout/DropPinTimeline"/>
    <dgm:cxn modelId="{AEF4BA62-DA98-DC42-B451-C2A635171909}" type="presParOf" srcId="{CA5E8884-8DA3-8443-B81E-CB104DE22426}" destId="{24BA7C32-3EA0-F747-9547-4AF1FA31A579}" srcOrd="1" destOrd="0" presId="urn:microsoft.com/office/officeart/2017/3/layout/DropPinTimeline"/>
    <dgm:cxn modelId="{D30C7781-46A6-A442-9581-3B159ABAE550}" type="presParOf" srcId="{1214E3DC-57E6-D645-98E5-A834CE63A3CA}" destId="{E6E983AB-0D10-0A4A-A8E5-785BE0E4F1D6}" srcOrd="2" destOrd="0" presId="urn:microsoft.com/office/officeart/2017/3/layout/DropPinTimeline"/>
    <dgm:cxn modelId="{0056A5D8-EFB8-B94C-BA04-6055CE4E02C1}" type="presParOf" srcId="{1214E3DC-57E6-D645-98E5-A834CE63A3CA}" destId="{07A7FBF1-0DE8-6A48-AC49-2F73252C76BB}" srcOrd="3" destOrd="0" presId="urn:microsoft.com/office/officeart/2017/3/layout/DropPinTimeline"/>
    <dgm:cxn modelId="{03EC6C67-8C8E-2A43-9308-E2D7E1AF64D0}" type="presParOf" srcId="{1214E3DC-57E6-D645-98E5-A834CE63A3CA}" destId="{80E19670-8009-8B4B-9BE2-9088D666CD99}" srcOrd="4" destOrd="0" presId="urn:microsoft.com/office/officeart/2017/3/layout/DropPinTimeline"/>
    <dgm:cxn modelId="{0ECD7C36-22E5-A84E-8C4D-0D09321A4468}" type="presParOf" srcId="{1214E3DC-57E6-D645-98E5-A834CE63A3CA}" destId="{DEE9DEEF-5EF0-F04E-B886-88625B13C189}" srcOrd="5" destOrd="0" presId="urn:microsoft.com/office/officeart/2017/3/layout/DropPinTimeline"/>
    <dgm:cxn modelId="{C093FF57-BC99-B944-A347-57E1D57D5BE5}" type="presParOf" srcId="{12C625E2-048C-E74A-825B-8F73EA17DB6D}" destId="{5219A582-6B53-8A45-9C7E-E07F8E67AA4D}" srcOrd="3" destOrd="0" presId="urn:microsoft.com/office/officeart/2017/3/layout/DropPinTimeline"/>
    <dgm:cxn modelId="{3F6FDF3C-EC5B-FC41-9FE2-EF4B8225B581}" type="presParOf" srcId="{12C625E2-048C-E74A-825B-8F73EA17DB6D}" destId="{C2F5A91D-A6E5-AD46-8D68-D317C297B6AA}" srcOrd="4" destOrd="0" presId="urn:microsoft.com/office/officeart/2017/3/layout/DropPinTimeline"/>
    <dgm:cxn modelId="{4ED67AAC-FB9B-F14A-ACD3-7952389F4C92}" type="presParOf" srcId="{C2F5A91D-A6E5-AD46-8D68-D317C297B6AA}" destId="{DA32E26D-B518-E14B-9CA1-301D22580AF9}" srcOrd="0" destOrd="0" presId="urn:microsoft.com/office/officeart/2017/3/layout/DropPinTimeline"/>
    <dgm:cxn modelId="{9094EC73-FBE8-E041-93B8-BE5E0FBB8ACF}" type="presParOf" srcId="{C2F5A91D-A6E5-AD46-8D68-D317C297B6AA}" destId="{00131773-FBA8-944B-8209-E4B933E27368}" srcOrd="1" destOrd="0" presId="urn:microsoft.com/office/officeart/2017/3/layout/DropPinTimeline"/>
    <dgm:cxn modelId="{CB0E5ED0-5330-2B4D-9188-549DF4D851E7}" type="presParOf" srcId="{00131773-FBA8-944B-8209-E4B933E27368}" destId="{DF3F6C51-FE45-D343-9F14-C17D3290A0CD}" srcOrd="0" destOrd="0" presId="urn:microsoft.com/office/officeart/2017/3/layout/DropPinTimeline"/>
    <dgm:cxn modelId="{E4F8CB62-525A-964E-A41C-865C8D8A8A50}" type="presParOf" srcId="{00131773-FBA8-944B-8209-E4B933E27368}" destId="{0C75820C-374A-C044-A8CD-FA2A96CECFFA}" srcOrd="1" destOrd="0" presId="urn:microsoft.com/office/officeart/2017/3/layout/DropPinTimeline"/>
    <dgm:cxn modelId="{FBA4FC61-BAA6-ED43-B3B4-C09285DDD7D9}" type="presParOf" srcId="{C2F5A91D-A6E5-AD46-8D68-D317C297B6AA}" destId="{DFD2CC0B-2B73-BB47-A097-19A733E9373B}" srcOrd="2" destOrd="0" presId="urn:microsoft.com/office/officeart/2017/3/layout/DropPinTimeline"/>
    <dgm:cxn modelId="{D53CB645-BF92-BD4F-A20A-099F795AF947}" type="presParOf" srcId="{C2F5A91D-A6E5-AD46-8D68-D317C297B6AA}" destId="{55200BBE-715A-634D-952E-02AB447F2474}" srcOrd="3" destOrd="0" presId="urn:microsoft.com/office/officeart/2017/3/layout/DropPinTimeline"/>
    <dgm:cxn modelId="{E3386393-1EF9-D144-AC5D-665C349BA276}" type="presParOf" srcId="{C2F5A91D-A6E5-AD46-8D68-D317C297B6AA}" destId="{5BFEB9EA-D481-D149-82E9-7C6F3C35CF9B}" srcOrd="4" destOrd="0" presId="urn:microsoft.com/office/officeart/2017/3/layout/DropPinTimeline"/>
    <dgm:cxn modelId="{7FA0D569-C5B7-5D47-9B9D-6B9D50709174}" type="presParOf" srcId="{C2F5A91D-A6E5-AD46-8D68-D317C297B6AA}" destId="{1035CB2D-DCB7-AC4C-A594-3DB5BDFF9E40}" srcOrd="5" destOrd="0" presId="urn:microsoft.com/office/officeart/2017/3/layout/DropPinTimeline"/>
    <dgm:cxn modelId="{65011074-49B2-E34F-8838-8D76C6CB6537}" type="presParOf" srcId="{12C625E2-048C-E74A-825B-8F73EA17DB6D}" destId="{67430572-F3D1-C944-9434-A3EE3ADABB52}" srcOrd="5" destOrd="0" presId="urn:microsoft.com/office/officeart/2017/3/layout/DropPinTimeline"/>
    <dgm:cxn modelId="{A57BD5D4-7DA4-4545-A8F1-3E4E65FA090E}" type="presParOf" srcId="{12C625E2-048C-E74A-825B-8F73EA17DB6D}" destId="{8BF8AFCA-26A6-074C-B6E4-37BFC18E35C4}" srcOrd="6" destOrd="0" presId="urn:microsoft.com/office/officeart/2017/3/layout/DropPinTimeline"/>
    <dgm:cxn modelId="{C82377B2-A7A0-4445-A8FC-72A2007AFDFD}" type="presParOf" srcId="{8BF8AFCA-26A6-074C-B6E4-37BFC18E35C4}" destId="{B4BAB32A-89E8-1D41-A78D-3ECFD90D45F3}" srcOrd="0" destOrd="0" presId="urn:microsoft.com/office/officeart/2017/3/layout/DropPinTimeline"/>
    <dgm:cxn modelId="{6F321A52-4472-D044-93ED-98636AFB4B25}" type="presParOf" srcId="{8BF8AFCA-26A6-074C-B6E4-37BFC18E35C4}" destId="{6BA4C47C-624E-FC46-97CC-FD0A04EA307D}" srcOrd="1" destOrd="0" presId="urn:microsoft.com/office/officeart/2017/3/layout/DropPinTimeline"/>
    <dgm:cxn modelId="{3AFA9A9C-4DAC-DC45-A752-AEE77155677E}" type="presParOf" srcId="{6BA4C47C-624E-FC46-97CC-FD0A04EA307D}" destId="{54CBC1A0-3734-3349-9C36-54C171AF82A3}" srcOrd="0" destOrd="0" presId="urn:microsoft.com/office/officeart/2017/3/layout/DropPinTimeline"/>
    <dgm:cxn modelId="{C6625CF5-21FE-CA4E-ACFC-767149A7C20B}" type="presParOf" srcId="{6BA4C47C-624E-FC46-97CC-FD0A04EA307D}" destId="{73E95D59-8CF7-DC4B-AA17-B44A83F51278}" srcOrd="1" destOrd="0" presId="urn:microsoft.com/office/officeart/2017/3/layout/DropPinTimeline"/>
    <dgm:cxn modelId="{CADBA050-E9F5-8243-B33B-6A45690DEA6F}" type="presParOf" srcId="{8BF8AFCA-26A6-074C-B6E4-37BFC18E35C4}" destId="{610B750F-3ADC-0D4D-9A51-DA0F2AA72AAC}" srcOrd="2" destOrd="0" presId="urn:microsoft.com/office/officeart/2017/3/layout/DropPinTimeline"/>
    <dgm:cxn modelId="{2CDA3574-E96E-B74B-AC51-D7A1D4D3CEBF}" type="presParOf" srcId="{8BF8AFCA-26A6-074C-B6E4-37BFC18E35C4}" destId="{44AD8DC6-8761-0E48-984A-425205F3C156}" srcOrd="3" destOrd="0" presId="urn:microsoft.com/office/officeart/2017/3/layout/DropPinTimeline"/>
    <dgm:cxn modelId="{0B1F0DEC-7FBA-3642-8C0F-7C9AEBD8DCEA}" type="presParOf" srcId="{8BF8AFCA-26A6-074C-B6E4-37BFC18E35C4}" destId="{47A89493-5493-C841-A516-F57D4FB50FF6}" srcOrd="4" destOrd="0" presId="urn:microsoft.com/office/officeart/2017/3/layout/DropPinTimeline"/>
    <dgm:cxn modelId="{0D0F11EC-5E6E-3C43-927C-A15EC014EA4E}" type="presParOf" srcId="{8BF8AFCA-26A6-074C-B6E4-37BFC18E35C4}" destId="{56B0D7DB-8C79-3242-94B3-60E3AF790C77}" srcOrd="5" destOrd="0" presId="urn:microsoft.com/office/officeart/2017/3/layout/DropPinTimeline"/>
    <dgm:cxn modelId="{BE69637F-701E-9440-A6E4-842EDE51C8D5}" type="presParOf" srcId="{12C625E2-048C-E74A-825B-8F73EA17DB6D}" destId="{0B12EE47-A598-5B49-9759-F56EA29FBC12}" srcOrd="7" destOrd="0" presId="urn:microsoft.com/office/officeart/2017/3/layout/DropPinTimeline"/>
    <dgm:cxn modelId="{DE46C576-51AD-514B-B96E-2029321DA488}" type="presParOf" srcId="{12C625E2-048C-E74A-825B-8F73EA17DB6D}" destId="{78F7EADC-067A-9E4E-8D92-CC580F02E960}" srcOrd="8" destOrd="0" presId="urn:microsoft.com/office/officeart/2017/3/layout/DropPinTimeline"/>
    <dgm:cxn modelId="{CDA0D1D5-84F3-5544-8C28-4BBAB5937D7E}" type="presParOf" srcId="{78F7EADC-067A-9E4E-8D92-CC580F02E960}" destId="{19D839D5-6264-0340-93D7-73FCE7423E22}" srcOrd="0" destOrd="0" presId="urn:microsoft.com/office/officeart/2017/3/layout/DropPinTimeline"/>
    <dgm:cxn modelId="{E0A9533E-ECA2-4D43-9153-CE75C9E22CFF}" type="presParOf" srcId="{78F7EADC-067A-9E4E-8D92-CC580F02E960}" destId="{4B609E6E-BE59-E146-9645-A83914841CB3}" srcOrd="1" destOrd="0" presId="urn:microsoft.com/office/officeart/2017/3/layout/DropPinTimeline"/>
    <dgm:cxn modelId="{C6CE44C2-62DF-D740-86BF-D8D377D60A74}" type="presParOf" srcId="{4B609E6E-BE59-E146-9645-A83914841CB3}" destId="{19E4576F-AD92-2B4D-957B-1A0F06B480C7}" srcOrd="0" destOrd="0" presId="urn:microsoft.com/office/officeart/2017/3/layout/DropPinTimeline"/>
    <dgm:cxn modelId="{3D8A220D-AA49-D842-B2B7-C3F1962DEFF9}" type="presParOf" srcId="{4B609E6E-BE59-E146-9645-A83914841CB3}" destId="{BEFEB8B2-9896-FC4B-99B6-25E13C9DB193}" srcOrd="1" destOrd="0" presId="urn:microsoft.com/office/officeart/2017/3/layout/DropPinTimeline"/>
    <dgm:cxn modelId="{8E63DD79-8147-0C40-825C-AD4A4A5A6900}" type="presParOf" srcId="{78F7EADC-067A-9E4E-8D92-CC580F02E960}" destId="{5EBD0053-B44E-0448-9135-1E5C4CEA7662}" srcOrd="2" destOrd="0" presId="urn:microsoft.com/office/officeart/2017/3/layout/DropPinTimeline"/>
    <dgm:cxn modelId="{F22989B1-F9EE-264E-B0C9-876EF4F5663B}" type="presParOf" srcId="{78F7EADC-067A-9E4E-8D92-CC580F02E960}" destId="{C56E3272-CDCF-F448-B896-F506606AA635}" srcOrd="3" destOrd="0" presId="urn:microsoft.com/office/officeart/2017/3/layout/DropPinTimeline"/>
    <dgm:cxn modelId="{94F402F2-5AED-B54A-A5C7-0EB5F60BC10E}" type="presParOf" srcId="{78F7EADC-067A-9E4E-8D92-CC580F02E960}" destId="{180B78D8-4365-764B-8A6D-00F39FCA75F4}" srcOrd="4" destOrd="0" presId="urn:microsoft.com/office/officeart/2017/3/layout/DropPinTimeline"/>
    <dgm:cxn modelId="{4D72E784-9D47-0F46-8165-7EF04324B2ED}" type="presParOf" srcId="{78F7EADC-067A-9E4E-8D92-CC580F02E960}" destId="{44A5AEDB-943E-C643-99BA-CCCF6B3B81D7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9BD234-1001-4090-B41E-1F6041B3B194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737B71-0815-40AD-929A-8715F4D819F2}">
      <dgm:prSet/>
      <dgm:spPr/>
      <dgm:t>
        <a:bodyPr/>
        <a:lstStyle/>
        <a:p>
          <a:r>
            <a:rPr lang="pl-PL"/>
            <a:t>Kilka rodzajów API:</a:t>
          </a:r>
          <a:endParaRPr lang="en-US"/>
        </a:p>
      </dgm:t>
    </dgm:pt>
    <dgm:pt modelId="{14282369-2B76-40CD-A855-65793AB7648D}" type="parTrans" cxnId="{839142BA-942B-444F-8D0B-5CE8823F01EF}">
      <dgm:prSet/>
      <dgm:spPr/>
      <dgm:t>
        <a:bodyPr/>
        <a:lstStyle/>
        <a:p>
          <a:endParaRPr lang="en-US"/>
        </a:p>
      </dgm:t>
    </dgm:pt>
    <dgm:pt modelId="{FFFBFD4C-FD86-44B6-A303-6EF029A6BFD8}" type="sibTrans" cxnId="{839142BA-942B-444F-8D0B-5CE8823F01EF}">
      <dgm:prSet/>
      <dgm:spPr/>
      <dgm:t>
        <a:bodyPr/>
        <a:lstStyle/>
        <a:p>
          <a:endParaRPr lang="en-US"/>
        </a:p>
      </dgm:t>
    </dgm:pt>
    <dgm:pt modelId="{1EA6F7DD-54AA-4E6A-92CB-689D656E6080}">
      <dgm:prSet/>
      <dgm:spPr/>
      <dgm:t>
        <a:bodyPr/>
        <a:lstStyle/>
        <a:p>
          <a:r>
            <a:rPr lang="pl-PL"/>
            <a:t>SQL</a:t>
          </a:r>
          <a:endParaRPr lang="en-US"/>
        </a:p>
      </dgm:t>
    </dgm:pt>
    <dgm:pt modelId="{FB3605D5-F606-41FE-8AC0-167B6F267F7C}" type="parTrans" cxnId="{48FAFA6B-6B68-45F9-8119-669031E8A55D}">
      <dgm:prSet/>
      <dgm:spPr/>
      <dgm:t>
        <a:bodyPr/>
        <a:lstStyle/>
        <a:p>
          <a:endParaRPr lang="en-US"/>
        </a:p>
      </dgm:t>
    </dgm:pt>
    <dgm:pt modelId="{5B3C3B16-AA09-477C-BCD3-F492D09AE877}" type="sibTrans" cxnId="{48FAFA6B-6B68-45F9-8119-669031E8A55D}">
      <dgm:prSet/>
      <dgm:spPr/>
      <dgm:t>
        <a:bodyPr/>
        <a:lstStyle/>
        <a:p>
          <a:endParaRPr lang="en-US"/>
        </a:p>
      </dgm:t>
    </dgm:pt>
    <dgm:pt modelId="{56F51E0C-76FA-4BFD-80D9-B328733B7C6A}">
      <dgm:prSet/>
      <dgm:spPr/>
      <dgm:t>
        <a:bodyPr/>
        <a:lstStyle/>
        <a:p>
          <a:r>
            <a:rPr lang="pl-PL"/>
            <a:t>Table Storage</a:t>
          </a:r>
          <a:endParaRPr lang="en-US"/>
        </a:p>
      </dgm:t>
    </dgm:pt>
    <dgm:pt modelId="{E3250342-C615-4A11-B63A-EE6FF8E22052}" type="parTrans" cxnId="{6174C1C6-081A-457B-B86E-5EAF426EE628}">
      <dgm:prSet/>
      <dgm:spPr/>
      <dgm:t>
        <a:bodyPr/>
        <a:lstStyle/>
        <a:p>
          <a:endParaRPr lang="en-US"/>
        </a:p>
      </dgm:t>
    </dgm:pt>
    <dgm:pt modelId="{72E315C3-05F7-4878-8F9B-454A4D15AA63}" type="sibTrans" cxnId="{6174C1C6-081A-457B-B86E-5EAF426EE628}">
      <dgm:prSet/>
      <dgm:spPr/>
      <dgm:t>
        <a:bodyPr/>
        <a:lstStyle/>
        <a:p>
          <a:endParaRPr lang="en-US"/>
        </a:p>
      </dgm:t>
    </dgm:pt>
    <dgm:pt modelId="{E1D203BA-6121-42D9-9ACC-988FBDAEEF79}">
      <dgm:prSet/>
      <dgm:spPr/>
      <dgm:t>
        <a:bodyPr/>
        <a:lstStyle/>
        <a:p>
          <a:r>
            <a:rPr lang="pl-PL"/>
            <a:t>NoSQL</a:t>
          </a:r>
          <a:endParaRPr lang="en-US"/>
        </a:p>
      </dgm:t>
    </dgm:pt>
    <dgm:pt modelId="{2A3AB856-0200-4241-984B-AF5AAE34713A}" type="parTrans" cxnId="{E6851511-02C6-4A56-9288-4B480B57054B}">
      <dgm:prSet/>
      <dgm:spPr/>
      <dgm:t>
        <a:bodyPr/>
        <a:lstStyle/>
        <a:p>
          <a:endParaRPr lang="en-US"/>
        </a:p>
      </dgm:t>
    </dgm:pt>
    <dgm:pt modelId="{90DD30A7-2D63-4CF7-B41C-6CE08176AEB4}" type="sibTrans" cxnId="{E6851511-02C6-4A56-9288-4B480B57054B}">
      <dgm:prSet/>
      <dgm:spPr/>
      <dgm:t>
        <a:bodyPr/>
        <a:lstStyle/>
        <a:p>
          <a:endParaRPr lang="en-US"/>
        </a:p>
      </dgm:t>
    </dgm:pt>
    <dgm:pt modelId="{5955BDDB-AB1C-497B-81C9-D5C5AB3B7650}">
      <dgm:prSet/>
      <dgm:spPr/>
      <dgm:t>
        <a:bodyPr/>
        <a:lstStyle/>
        <a:p>
          <a:r>
            <a:rPr lang="pl-PL"/>
            <a:t>MongoDb</a:t>
          </a:r>
          <a:endParaRPr lang="en-US"/>
        </a:p>
      </dgm:t>
    </dgm:pt>
    <dgm:pt modelId="{2BB19EC9-5693-47DC-A50E-124EF7BB124D}" type="parTrans" cxnId="{CCFC7FE0-9D7D-44A5-AB23-2015FF27D396}">
      <dgm:prSet/>
      <dgm:spPr/>
      <dgm:t>
        <a:bodyPr/>
        <a:lstStyle/>
        <a:p>
          <a:endParaRPr lang="en-US"/>
        </a:p>
      </dgm:t>
    </dgm:pt>
    <dgm:pt modelId="{5A5D0A27-6367-45F8-A405-EA6A76CB62F0}" type="sibTrans" cxnId="{CCFC7FE0-9D7D-44A5-AB23-2015FF27D396}">
      <dgm:prSet/>
      <dgm:spPr/>
      <dgm:t>
        <a:bodyPr/>
        <a:lstStyle/>
        <a:p>
          <a:endParaRPr lang="en-US"/>
        </a:p>
      </dgm:t>
    </dgm:pt>
    <dgm:pt modelId="{A79976A2-582D-4B37-83D0-B289DA589703}">
      <dgm:prSet/>
      <dgm:spPr/>
      <dgm:t>
        <a:bodyPr/>
        <a:lstStyle/>
        <a:p>
          <a:r>
            <a:rPr lang="pl-PL"/>
            <a:t>Gremlin</a:t>
          </a:r>
          <a:endParaRPr lang="en-US"/>
        </a:p>
      </dgm:t>
    </dgm:pt>
    <dgm:pt modelId="{1BC7518A-B509-48CD-AE8C-D82A3AD9E320}" type="parTrans" cxnId="{BD08B0AB-7EBF-4D1E-8B5C-6993C786DEC2}">
      <dgm:prSet/>
      <dgm:spPr/>
      <dgm:t>
        <a:bodyPr/>
        <a:lstStyle/>
        <a:p>
          <a:endParaRPr lang="en-US"/>
        </a:p>
      </dgm:t>
    </dgm:pt>
    <dgm:pt modelId="{A32BF7F6-9F05-4863-9728-178F52BE310D}" type="sibTrans" cxnId="{BD08B0AB-7EBF-4D1E-8B5C-6993C786DEC2}">
      <dgm:prSet/>
      <dgm:spPr/>
      <dgm:t>
        <a:bodyPr/>
        <a:lstStyle/>
        <a:p>
          <a:endParaRPr lang="en-US"/>
        </a:p>
      </dgm:t>
    </dgm:pt>
    <dgm:pt modelId="{127C0E9B-BD1F-428B-B527-B7BD1E50812A}">
      <dgm:prSet/>
      <dgm:spPr/>
      <dgm:t>
        <a:bodyPr/>
        <a:lstStyle/>
        <a:p>
          <a:r>
            <a:rPr lang="pl-PL"/>
            <a:t>PostgreSQL</a:t>
          </a:r>
          <a:endParaRPr lang="en-US"/>
        </a:p>
      </dgm:t>
    </dgm:pt>
    <dgm:pt modelId="{8FB3C83E-775D-43F3-90BC-9DDE9B0E4170}" type="parTrans" cxnId="{797F229D-3CB4-486A-9C27-31C93B753A24}">
      <dgm:prSet/>
      <dgm:spPr/>
      <dgm:t>
        <a:bodyPr/>
        <a:lstStyle/>
        <a:p>
          <a:endParaRPr lang="en-US"/>
        </a:p>
      </dgm:t>
    </dgm:pt>
    <dgm:pt modelId="{2EF67428-A512-4B9F-92AF-C1C9ECC7C3F1}" type="sibTrans" cxnId="{797F229D-3CB4-486A-9C27-31C93B753A24}">
      <dgm:prSet/>
      <dgm:spPr/>
      <dgm:t>
        <a:bodyPr/>
        <a:lstStyle/>
        <a:p>
          <a:endParaRPr lang="en-US"/>
        </a:p>
      </dgm:t>
    </dgm:pt>
    <dgm:pt modelId="{37180172-E3B9-4184-8249-32AEAC5A27DF}">
      <dgm:prSet/>
      <dgm:spPr/>
      <dgm:t>
        <a:bodyPr/>
        <a:lstStyle/>
        <a:p>
          <a:r>
            <a:rPr lang="pl-PL" dirty="0"/>
            <a:t>Automatyczne skalowanie </a:t>
          </a:r>
          <a:endParaRPr lang="en-US" dirty="0"/>
        </a:p>
      </dgm:t>
    </dgm:pt>
    <dgm:pt modelId="{5702E27B-5D10-4609-A53A-A8C9C5BB969F}" type="parTrans" cxnId="{81BE9FD9-5F8F-42C7-8C5D-0D96CFE80C2F}">
      <dgm:prSet/>
      <dgm:spPr/>
      <dgm:t>
        <a:bodyPr/>
        <a:lstStyle/>
        <a:p>
          <a:endParaRPr lang="en-US"/>
        </a:p>
      </dgm:t>
    </dgm:pt>
    <dgm:pt modelId="{9622735B-142E-4A9F-97AE-AEB50956D686}" type="sibTrans" cxnId="{81BE9FD9-5F8F-42C7-8C5D-0D96CFE80C2F}">
      <dgm:prSet/>
      <dgm:spPr/>
      <dgm:t>
        <a:bodyPr/>
        <a:lstStyle/>
        <a:p>
          <a:endParaRPr lang="en-US"/>
        </a:p>
      </dgm:t>
    </dgm:pt>
    <dgm:pt modelId="{0A1654D8-3142-4267-AB20-4B756E746400}">
      <dgm:prSet/>
      <dgm:spPr/>
      <dgm:t>
        <a:bodyPr/>
        <a:lstStyle/>
        <a:p>
          <a:r>
            <a:rPr lang="pl-PL" dirty="0" err="1"/>
            <a:t>Georeplikacja</a:t>
          </a:r>
          <a:endParaRPr lang="en-US" dirty="0"/>
        </a:p>
      </dgm:t>
    </dgm:pt>
    <dgm:pt modelId="{C3AAD6F6-7410-4020-9862-A689F5A76307}" type="parTrans" cxnId="{FE438984-1834-4AAE-878F-884C20539CA9}">
      <dgm:prSet/>
      <dgm:spPr/>
      <dgm:t>
        <a:bodyPr/>
        <a:lstStyle/>
        <a:p>
          <a:endParaRPr lang="en-US"/>
        </a:p>
      </dgm:t>
    </dgm:pt>
    <dgm:pt modelId="{6D1922E7-4309-4AA9-92E7-08890E22DBDF}" type="sibTrans" cxnId="{FE438984-1834-4AAE-878F-884C20539CA9}">
      <dgm:prSet/>
      <dgm:spPr/>
      <dgm:t>
        <a:bodyPr/>
        <a:lstStyle/>
        <a:p>
          <a:endParaRPr lang="en-US"/>
        </a:p>
      </dgm:t>
    </dgm:pt>
    <dgm:pt modelId="{468A8017-5014-0845-9E57-6B5F8AA04012}" type="pres">
      <dgm:prSet presAssocID="{AB9BD234-1001-4090-B41E-1F6041B3B194}" presName="Name0" presStyleCnt="0">
        <dgm:presLayoutVars>
          <dgm:dir/>
          <dgm:animLvl val="lvl"/>
          <dgm:resizeHandles val="exact"/>
        </dgm:presLayoutVars>
      </dgm:prSet>
      <dgm:spPr/>
    </dgm:pt>
    <dgm:pt modelId="{7C5003D0-1CC0-3C40-B74C-45518E8BE527}" type="pres">
      <dgm:prSet presAssocID="{E9737B71-0815-40AD-929A-8715F4D819F2}" presName="linNode" presStyleCnt="0"/>
      <dgm:spPr/>
    </dgm:pt>
    <dgm:pt modelId="{277A53EC-FDDA-B140-9825-C1CE6D32D991}" type="pres">
      <dgm:prSet presAssocID="{E9737B71-0815-40AD-929A-8715F4D819F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8C573C5-196A-7245-8076-AD38693332D3}" type="pres">
      <dgm:prSet presAssocID="{E9737B71-0815-40AD-929A-8715F4D819F2}" presName="descendantText" presStyleLbl="alignAccFollowNode1" presStyleIdx="0" presStyleCnt="1">
        <dgm:presLayoutVars>
          <dgm:bulletEnabled val="1"/>
        </dgm:presLayoutVars>
      </dgm:prSet>
      <dgm:spPr/>
    </dgm:pt>
    <dgm:pt modelId="{D895FBC3-AE42-4E43-9600-2B0682B7E9C4}" type="pres">
      <dgm:prSet presAssocID="{FFFBFD4C-FD86-44B6-A303-6EF029A6BFD8}" presName="sp" presStyleCnt="0"/>
      <dgm:spPr/>
    </dgm:pt>
    <dgm:pt modelId="{10AAE8F4-085E-6E43-A19D-B4526EEB0EDB}" type="pres">
      <dgm:prSet presAssocID="{37180172-E3B9-4184-8249-32AEAC5A27DF}" presName="linNode" presStyleCnt="0"/>
      <dgm:spPr/>
    </dgm:pt>
    <dgm:pt modelId="{AA007FC0-6EA7-AB4E-ADEC-845CEDC87D6C}" type="pres">
      <dgm:prSet presAssocID="{37180172-E3B9-4184-8249-32AEAC5A27D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D1181BD-DC8A-7E44-84BB-4A6A1138EE51}" type="pres">
      <dgm:prSet presAssocID="{9622735B-142E-4A9F-97AE-AEB50956D686}" presName="sp" presStyleCnt="0"/>
      <dgm:spPr/>
    </dgm:pt>
    <dgm:pt modelId="{BF52979B-8977-264E-ABAA-6C66D9DD2791}" type="pres">
      <dgm:prSet presAssocID="{0A1654D8-3142-4267-AB20-4B756E746400}" presName="linNode" presStyleCnt="0"/>
      <dgm:spPr/>
    </dgm:pt>
    <dgm:pt modelId="{EB65A0D8-0972-FE47-B5D4-1206841C7E41}" type="pres">
      <dgm:prSet presAssocID="{0A1654D8-3142-4267-AB20-4B756E746400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E6851511-02C6-4A56-9288-4B480B57054B}" srcId="{E9737B71-0815-40AD-929A-8715F4D819F2}" destId="{E1D203BA-6121-42D9-9ACC-988FBDAEEF79}" srcOrd="2" destOrd="0" parTransId="{2A3AB856-0200-4241-984B-AF5AAE34713A}" sibTransId="{90DD30A7-2D63-4CF7-B41C-6CE08176AEB4}"/>
    <dgm:cxn modelId="{D8516F13-926F-EB42-AC1A-6B9080934157}" type="presOf" srcId="{E9737B71-0815-40AD-929A-8715F4D819F2}" destId="{277A53EC-FDDA-B140-9825-C1CE6D32D991}" srcOrd="0" destOrd="0" presId="urn:microsoft.com/office/officeart/2005/8/layout/vList5"/>
    <dgm:cxn modelId="{DCFB7D19-9CA1-3F48-821B-BC05F76F193C}" type="presOf" srcId="{56F51E0C-76FA-4BFD-80D9-B328733B7C6A}" destId="{68C573C5-196A-7245-8076-AD38693332D3}" srcOrd="0" destOrd="1" presId="urn:microsoft.com/office/officeart/2005/8/layout/vList5"/>
    <dgm:cxn modelId="{47139E30-EC71-EA48-9278-3F96C0C13490}" type="presOf" srcId="{127C0E9B-BD1F-428B-B527-B7BD1E50812A}" destId="{68C573C5-196A-7245-8076-AD38693332D3}" srcOrd="0" destOrd="5" presId="urn:microsoft.com/office/officeart/2005/8/layout/vList5"/>
    <dgm:cxn modelId="{39DFF36A-63DA-0B42-B27E-715509158F45}" type="presOf" srcId="{AB9BD234-1001-4090-B41E-1F6041B3B194}" destId="{468A8017-5014-0845-9E57-6B5F8AA04012}" srcOrd="0" destOrd="0" presId="urn:microsoft.com/office/officeart/2005/8/layout/vList5"/>
    <dgm:cxn modelId="{48FAFA6B-6B68-45F9-8119-669031E8A55D}" srcId="{E9737B71-0815-40AD-929A-8715F4D819F2}" destId="{1EA6F7DD-54AA-4E6A-92CB-689D656E6080}" srcOrd="0" destOrd="0" parTransId="{FB3605D5-F606-41FE-8AC0-167B6F267F7C}" sibTransId="{5B3C3B16-AA09-477C-BCD3-F492D09AE877}"/>
    <dgm:cxn modelId="{77783374-7D46-D044-8813-F14E12997623}" type="presOf" srcId="{0A1654D8-3142-4267-AB20-4B756E746400}" destId="{EB65A0D8-0972-FE47-B5D4-1206841C7E41}" srcOrd="0" destOrd="0" presId="urn:microsoft.com/office/officeart/2005/8/layout/vList5"/>
    <dgm:cxn modelId="{89074882-AEB4-A843-9080-F658EAAF31F5}" type="presOf" srcId="{5955BDDB-AB1C-497B-81C9-D5C5AB3B7650}" destId="{68C573C5-196A-7245-8076-AD38693332D3}" srcOrd="0" destOrd="3" presId="urn:microsoft.com/office/officeart/2005/8/layout/vList5"/>
    <dgm:cxn modelId="{FE438984-1834-4AAE-878F-884C20539CA9}" srcId="{AB9BD234-1001-4090-B41E-1F6041B3B194}" destId="{0A1654D8-3142-4267-AB20-4B756E746400}" srcOrd="2" destOrd="0" parTransId="{C3AAD6F6-7410-4020-9862-A689F5A76307}" sibTransId="{6D1922E7-4309-4AA9-92E7-08890E22DBDF}"/>
    <dgm:cxn modelId="{FDC6DD89-66CC-8D4F-8CD1-51DD7E91CF1E}" type="presOf" srcId="{37180172-E3B9-4184-8249-32AEAC5A27DF}" destId="{AA007FC0-6EA7-AB4E-ADEC-845CEDC87D6C}" srcOrd="0" destOrd="0" presId="urn:microsoft.com/office/officeart/2005/8/layout/vList5"/>
    <dgm:cxn modelId="{797F229D-3CB4-486A-9C27-31C93B753A24}" srcId="{E9737B71-0815-40AD-929A-8715F4D819F2}" destId="{127C0E9B-BD1F-428B-B527-B7BD1E50812A}" srcOrd="5" destOrd="0" parTransId="{8FB3C83E-775D-43F3-90BC-9DDE9B0E4170}" sibTransId="{2EF67428-A512-4B9F-92AF-C1C9ECC7C3F1}"/>
    <dgm:cxn modelId="{2233ED9F-0DB7-DC4D-B388-D615AB5BC04F}" type="presOf" srcId="{1EA6F7DD-54AA-4E6A-92CB-689D656E6080}" destId="{68C573C5-196A-7245-8076-AD38693332D3}" srcOrd="0" destOrd="0" presId="urn:microsoft.com/office/officeart/2005/8/layout/vList5"/>
    <dgm:cxn modelId="{BD08B0AB-7EBF-4D1E-8B5C-6993C786DEC2}" srcId="{E9737B71-0815-40AD-929A-8715F4D819F2}" destId="{A79976A2-582D-4B37-83D0-B289DA589703}" srcOrd="4" destOrd="0" parTransId="{1BC7518A-B509-48CD-AE8C-D82A3AD9E320}" sibTransId="{A32BF7F6-9F05-4863-9728-178F52BE310D}"/>
    <dgm:cxn modelId="{839142BA-942B-444F-8D0B-5CE8823F01EF}" srcId="{AB9BD234-1001-4090-B41E-1F6041B3B194}" destId="{E9737B71-0815-40AD-929A-8715F4D819F2}" srcOrd="0" destOrd="0" parTransId="{14282369-2B76-40CD-A855-65793AB7648D}" sibTransId="{FFFBFD4C-FD86-44B6-A303-6EF029A6BFD8}"/>
    <dgm:cxn modelId="{6174C1C6-081A-457B-B86E-5EAF426EE628}" srcId="{E9737B71-0815-40AD-929A-8715F4D819F2}" destId="{56F51E0C-76FA-4BFD-80D9-B328733B7C6A}" srcOrd="1" destOrd="0" parTransId="{E3250342-C615-4A11-B63A-EE6FF8E22052}" sibTransId="{72E315C3-05F7-4878-8F9B-454A4D15AA63}"/>
    <dgm:cxn modelId="{77A805CF-0D37-C042-A548-F5C487D9258D}" type="presOf" srcId="{A79976A2-582D-4B37-83D0-B289DA589703}" destId="{68C573C5-196A-7245-8076-AD38693332D3}" srcOrd="0" destOrd="4" presId="urn:microsoft.com/office/officeart/2005/8/layout/vList5"/>
    <dgm:cxn modelId="{81BE9FD9-5F8F-42C7-8C5D-0D96CFE80C2F}" srcId="{AB9BD234-1001-4090-B41E-1F6041B3B194}" destId="{37180172-E3B9-4184-8249-32AEAC5A27DF}" srcOrd="1" destOrd="0" parTransId="{5702E27B-5D10-4609-A53A-A8C9C5BB969F}" sibTransId="{9622735B-142E-4A9F-97AE-AEB50956D686}"/>
    <dgm:cxn modelId="{CCFC7FE0-9D7D-44A5-AB23-2015FF27D396}" srcId="{E9737B71-0815-40AD-929A-8715F4D819F2}" destId="{5955BDDB-AB1C-497B-81C9-D5C5AB3B7650}" srcOrd="3" destOrd="0" parTransId="{2BB19EC9-5693-47DC-A50E-124EF7BB124D}" sibTransId="{5A5D0A27-6367-45F8-A405-EA6A76CB62F0}"/>
    <dgm:cxn modelId="{A77498E6-1A82-4449-BBF6-60DD9F2B5959}" type="presOf" srcId="{E1D203BA-6121-42D9-9ACC-988FBDAEEF79}" destId="{68C573C5-196A-7245-8076-AD38693332D3}" srcOrd="0" destOrd="2" presId="urn:microsoft.com/office/officeart/2005/8/layout/vList5"/>
    <dgm:cxn modelId="{719A3570-9B83-7145-8E5C-B94039CE2429}" type="presParOf" srcId="{468A8017-5014-0845-9E57-6B5F8AA04012}" destId="{7C5003D0-1CC0-3C40-B74C-45518E8BE527}" srcOrd="0" destOrd="0" presId="urn:microsoft.com/office/officeart/2005/8/layout/vList5"/>
    <dgm:cxn modelId="{531EEA1A-F015-4745-85BC-9B46222EC19A}" type="presParOf" srcId="{7C5003D0-1CC0-3C40-B74C-45518E8BE527}" destId="{277A53EC-FDDA-B140-9825-C1CE6D32D991}" srcOrd="0" destOrd="0" presId="urn:microsoft.com/office/officeart/2005/8/layout/vList5"/>
    <dgm:cxn modelId="{966EA163-2D15-9243-B693-BE49E5715906}" type="presParOf" srcId="{7C5003D0-1CC0-3C40-B74C-45518E8BE527}" destId="{68C573C5-196A-7245-8076-AD38693332D3}" srcOrd="1" destOrd="0" presId="urn:microsoft.com/office/officeart/2005/8/layout/vList5"/>
    <dgm:cxn modelId="{DCE40A6A-194E-1C4E-B48E-679C0AEC0322}" type="presParOf" srcId="{468A8017-5014-0845-9E57-6B5F8AA04012}" destId="{D895FBC3-AE42-4E43-9600-2B0682B7E9C4}" srcOrd="1" destOrd="0" presId="urn:microsoft.com/office/officeart/2005/8/layout/vList5"/>
    <dgm:cxn modelId="{6F7DFDD6-49ED-9144-9B8D-D6E58B5F2A45}" type="presParOf" srcId="{468A8017-5014-0845-9E57-6B5F8AA04012}" destId="{10AAE8F4-085E-6E43-A19D-B4526EEB0EDB}" srcOrd="2" destOrd="0" presId="urn:microsoft.com/office/officeart/2005/8/layout/vList5"/>
    <dgm:cxn modelId="{00FA60BF-4FF0-2C48-BDB8-042331CC906C}" type="presParOf" srcId="{10AAE8F4-085E-6E43-A19D-B4526EEB0EDB}" destId="{AA007FC0-6EA7-AB4E-ADEC-845CEDC87D6C}" srcOrd="0" destOrd="0" presId="urn:microsoft.com/office/officeart/2005/8/layout/vList5"/>
    <dgm:cxn modelId="{4BCDF25A-3046-634A-9281-E70C9FA1FCF4}" type="presParOf" srcId="{468A8017-5014-0845-9E57-6B5F8AA04012}" destId="{5D1181BD-DC8A-7E44-84BB-4A6A1138EE51}" srcOrd="3" destOrd="0" presId="urn:microsoft.com/office/officeart/2005/8/layout/vList5"/>
    <dgm:cxn modelId="{1AD99B3A-4C17-3B45-BBCD-34396D5F9963}" type="presParOf" srcId="{468A8017-5014-0845-9E57-6B5F8AA04012}" destId="{BF52979B-8977-264E-ABAA-6C66D9DD2791}" srcOrd="4" destOrd="0" presId="urn:microsoft.com/office/officeart/2005/8/layout/vList5"/>
    <dgm:cxn modelId="{2E70255A-EFEF-C64D-8686-B92A3ECFD881}" type="presParOf" srcId="{BF52979B-8977-264E-ABAA-6C66D9DD2791}" destId="{EB65A0D8-0972-FE47-B5D4-1206841C7E4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2C14CB-A187-4F65-9C4A-94142D5B84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3C79F2-5011-4304-B406-DFD2CF2E3A55}">
      <dgm:prSet/>
      <dgm:spPr/>
      <dgm:t>
        <a:bodyPr/>
        <a:lstStyle/>
        <a:p>
          <a:r>
            <a:rPr lang="en-US"/>
            <a:t>Baza typu key-value</a:t>
          </a:r>
        </a:p>
      </dgm:t>
    </dgm:pt>
    <dgm:pt modelId="{C3B08047-230C-47C0-B84A-8AFEB9CB6E88}" type="parTrans" cxnId="{016BDDFD-FC7D-4240-8D41-C71F9BC7AC67}">
      <dgm:prSet/>
      <dgm:spPr/>
      <dgm:t>
        <a:bodyPr/>
        <a:lstStyle/>
        <a:p>
          <a:endParaRPr lang="en-US"/>
        </a:p>
      </dgm:t>
    </dgm:pt>
    <dgm:pt modelId="{22541732-449F-4FAF-A55D-A10C36108FF6}" type="sibTrans" cxnId="{016BDDFD-FC7D-4240-8D41-C71F9BC7AC67}">
      <dgm:prSet/>
      <dgm:spPr/>
      <dgm:t>
        <a:bodyPr/>
        <a:lstStyle/>
        <a:p>
          <a:endParaRPr lang="en-US"/>
        </a:p>
      </dgm:t>
    </dgm:pt>
    <dgm:pt modelId="{20E828A6-4274-47E0-A5F4-F7973F99F994}">
      <dgm:prSet/>
      <dgm:spPr/>
      <dgm:t>
        <a:bodyPr/>
        <a:lstStyle/>
        <a:p>
          <a:r>
            <a:rPr lang="en-US"/>
            <a:t>Oprogramowanie otwarte</a:t>
          </a:r>
        </a:p>
      </dgm:t>
    </dgm:pt>
    <dgm:pt modelId="{00A600B3-3761-4328-BED9-6FF9C64A3F5F}" type="parTrans" cxnId="{DD104EFE-2BE4-4100-B702-C0EB23EF875A}">
      <dgm:prSet/>
      <dgm:spPr/>
      <dgm:t>
        <a:bodyPr/>
        <a:lstStyle/>
        <a:p>
          <a:endParaRPr lang="en-US"/>
        </a:p>
      </dgm:t>
    </dgm:pt>
    <dgm:pt modelId="{8F15164F-20BC-4A09-B220-94D2EF993CA4}" type="sibTrans" cxnId="{DD104EFE-2BE4-4100-B702-C0EB23EF875A}">
      <dgm:prSet/>
      <dgm:spPr/>
      <dgm:t>
        <a:bodyPr/>
        <a:lstStyle/>
        <a:p>
          <a:endParaRPr lang="en-US"/>
        </a:p>
      </dgm:t>
    </dgm:pt>
    <dgm:pt modelId="{D703CC44-8F58-4BAD-B3A7-C158C6F023EE}">
      <dgm:prSet/>
      <dgm:spPr/>
      <dgm:t>
        <a:bodyPr/>
        <a:lstStyle/>
        <a:p>
          <a:r>
            <a:rPr lang="en-US"/>
            <a:t>Doskonała do pamięci podręcznej rozproszonej</a:t>
          </a:r>
        </a:p>
      </dgm:t>
    </dgm:pt>
    <dgm:pt modelId="{BD4E8E9C-77DB-4FDB-AA4B-DEA08D1B4312}" type="parTrans" cxnId="{EE5B5574-54C8-436D-BC1D-8B8B5665DB40}">
      <dgm:prSet/>
      <dgm:spPr/>
      <dgm:t>
        <a:bodyPr/>
        <a:lstStyle/>
        <a:p>
          <a:endParaRPr lang="en-US"/>
        </a:p>
      </dgm:t>
    </dgm:pt>
    <dgm:pt modelId="{AC13ED4B-B689-47BC-8F0D-082D8BA7E07F}" type="sibTrans" cxnId="{EE5B5574-54C8-436D-BC1D-8B8B5665DB40}">
      <dgm:prSet/>
      <dgm:spPr/>
      <dgm:t>
        <a:bodyPr/>
        <a:lstStyle/>
        <a:p>
          <a:endParaRPr lang="en-US"/>
        </a:p>
      </dgm:t>
    </dgm:pt>
    <dgm:pt modelId="{C821047E-C005-490E-ABA9-72551535BF4B}">
      <dgm:prSet/>
      <dgm:spPr/>
      <dgm:t>
        <a:bodyPr/>
        <a:lstStyle/>
        <a:p>
          <a:r>
            <a:rPr lang="en-US"/>
            <a:t>Private Endpoint</a:t>
          </a:r>
        </a:p>
      </dgm:t>
    </dgm:pt>
    <dgm:pt modelId="{FA5758C7-2187-4B1D-AA5B-5CA64EE30FB2}" type="parTrans" cxnId="{8A88F5BA-ADC5-41DE-A732-662505E6C902}">
      <dgm:prSet/>
      <dgm:spPr/>
      <dgm:t>
        <a:bodyPr/>
        <a:lstStyle/>
        <a:p>
          <a:endParaRPr lang="en-US"/>
        </a:p>
      </dgm:t>
    </dgm:pt>
    <dgm:pt modelId="{E8A82C65-9B9A-4FC0-814A-C4CA7052E6B1}" type="sibTrans" cxnId="{8A88F5BA-ADC5-41DE-A732-662505E6C902}">
      <dgm:prSet/>
      <dgm:spPr/>
      <dgm:t>
        <a:bodyPr/>
        <a:lstStyle/>
        <a:p>
          <a:endParaRPr lang="en-US"/>
        </a:p>
      </dgm:t>
    </dgm:pt>
    <dgm:pt modelId="{DBED576C-A1B4-4001-8C14-8A1F7541730E}">
      <dgm:prSet/>
      <dgm:spPr/>
      <dgm:t>
        <a:bodyPr/>
        <a:lstStyle/>
        <a:p>
          <a:r>
            <a:rPr lang="en-US"/>
            <a:t>Możliwość persystencji</a:t>
          </a:r>
        </a:p>
      </dgm:t>
    </dgm:pt>
    <dgm:pt modelId="{23FBA6E5-EABB-4E30-853A-91748CEF4419}" type="parTrans" cxnId="{6B2BC91A-F0ED-4D45-8C45-1404EA6EAD27}">
      <dgm:prSet/>
      <dgm:spPr/>
      <dgm:t>
        <a:bodyPr/>
        <a:lstStyle/>
        <a:p>
          <a:endParaRPr lang="en-US"/>
        </a:p>
      </dgm:t>
    </dgm:pt>
    <dgm:pt modelId="{1D9E2A53-B577-48B4-B663-0B1E2D78E279}" type="sibTrans" cxnId="{6B2BC91A-F0ED-4D45-8C45-1404EA6EAD27}">
      <dgm:prSet/>
      <dgm:spPr/>
      <dgm:t>
        <a:bodyPr/>
        <a:lstStyle/>
        <a:p>
          <a:endParaRPr lang="en-US"/>
        </a:p>
      </dgm:t>
    </dgm:pt>
    <dgm:pt modelId="{0595CCCA-F8C2-CE4D-8EB4-D7AA02101B7D}" type="pres">
      <dgm:prSet presAssocID="{B02C14CB-A187-4F65-9C4A-94142D5B84C2}" presName="linear" presStyleCnt="0">
        <dgm:presLayoutVars>
          <dgm:animLvl val="lvl"/>
          <dgm:resizeHandles val="exact"/>
        </dgm:presLayoutVars>
      </dgm:prSet>
      <dgm:spPr/>
    </dgm:pt>
    <dgm:pt modelId="{017EFE6B-9120-CA4C-B3DA-ED80A719907C}" type="pres">
      <dgm:prSet presAssocID="{2E3C79F2-5011-4304-B406-DFD2CF2E3A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9D6626-8EF2-A743-8943-D1A3D834847D}" type="pres">
      <dgm:prSet presAssocID="{22541732-449F-4FAF-A55D-A10C36108FF6}" presName="spacer" presStyleCnt="0"/>
      <dgm:spPr/>
    </dgm:pt>
    <dgm:pt modelId="{8137A5E2-8453-EB45-8BF4-5208274973CA}" type="pres">
      <dgm:prSet presAssocID="{20E828A6-4274-47E0-A5F4-F7973F99F9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8F22AEC-9E46-764B-893C-03B687BB906B}" type="pres">
      <dgm:prSet presAssocID="{8F15164F-20BC-4A09-B220-94D2EF993CA4}" presName="spacer" presStyleCnt="0"/>
      <dgm:spPr/>
    </dgm:pt>
    <dgm:pt modelId="{32C5CBC0-4236-EF48-8EDF-D46CD3679D85}" type="pres">
      <dgm:prSet presAssocID="{D703CC44-8F58-4BAD-B3A7-C158C6F023E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06A1C93-E730-2145-9DCD-968079D9E7B8}" type="pres">
      <dgm:prSet presAssocID="{AC13ED4B-B689-47BC-8F0D-082D8BA7E07F}" presName="spacer" presStyleCnt="0"/>
      <dgm:spPr/>
    </dgm:pt>
    <dgm:pt modelId="{E5F8F1DE-B2B8-9948-904B-43EC550111A6}" type="pres">
      <dgm:prSet presAssocID="{C821047E-C005-490E-ABA9-72551535BF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FED785-92A7-0B49-821D-7698CAE6AB37}" type="pres">
      <dgm:prSet presAssocID="{E8A82C65-9B9A-4FC0-814A-C4CA7052E6B1}" presName="spacer" presStyleCnt="0"/>
      <dgm:spPr/>
    </dgm:pt>
    <dgm:pt modelId="{40694A63-88CB-544F-A8A6-804C55C2D370}" type="pres">
      <dgm:prSet presAssocID="{DBED576C-A1B4-4001-8C14-8A1F7541730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CFA3B15-5FB8-0D4C-83B9-ED6165FD314C}" type="presOf" srcId="{C821047E-C005-490E-ABA9-72551535BF4B}" destId="{E5F8F1DE-B2B8-9948-904B-43EC550111A6}" srcOrd="0" destOrd="0" presId="urn:microsoft.com/office/officeart/2005/8/layout/vList2"/>
    <dgm:cxn modelId="{6B2BC91A-F0ED-4D45-8C45-1404EA6EAD27}" srcId="{B02C14CB-A187-4F65-9C4A-94142D5B84C2}" destId="{DBED576C-A1B4-4001-8C14-8A1F7541730E}" srcOrd="4" destOrd="0" parTransId="{23FBA6E5-EABB-4E30-853A-91748CEF4419}" sibTransId="{1D9E2A53-B577-48B4-B663-0B1E2D78E279}"/>
    <dgm:cxn modelId="{880B3627-7172-ED46-BA36-430C07254EA9}" type="presOf" srcId="{DBED576C-A1B4-4001-8C14-8A1F7541730E}" destId="{40694A63-88CB-544F-A8A6-804C55C2D370}" srcOrd="0" destOrd="0" presId="urn:microsoft.com/office/officeart/2005/8/layout/vList2"/>
    <dgm:cxn modelId="{EE5B5574-54C8-436D-BC1D-8B8B5665DB40}" srcId="{B02C14CB-A187-4F65-9C4A-94142D5B84C2}" destId="{D703CC44-8F58-4BAD-B3A7-C158C6F023EE}" srcOrd="2" destOrd="0" parTransId="{BD4E8E9C-77DB-4FDB-AA4B-DEA08D1B4312}" sibTransId="{AC13ED4B-B689-47BC-8F0D-082D8BA7E07F}"/>
    <dgm:cxn modelId="{026DDB89-9453-DA4A-99C0-8041209BF769}" type="presOf" srcId="{20E828A6-4274-47E0-A5F4-F7973F99F994}" destId="{8137A5E2-8453-EB45-8BF4-5208274973CA}" srcOrd="0" destOrd="0" presId="urn:microsoft.com/office/officeart/2005/8/layout/vList2"/>
    <dgm:cxn modelId="{CD15FB92-C878-1E4B-B272-6BA5CFD7B873}" type="presOf" srcId="{D703CC44-8F58-4BAD-B3A7-C158C6F023EE}" destId="{32C5CBC0-4236-EF48-8EDF-D46CD3679D85}" srcOrd="0" destOrd="0" presId="urn:microsoft.com/office/officeart/2005/8/layout/vList2"/>
    <dgm:cxn modelId="{552919AB-EF19-464B-B39E-A35A5E85BE4E}" type="presOf" srcId="{2E3C79F2-5011-4304-B406-DFD2CF2E3A55}" destId="{017EFE6B-9120-CA4C-B3DA-ED80A719907C}" srcOrd="0" destOrd="0" presId="urn:microsoft.com/office/officeart/2005/8/layout/vList2"/>
    <dgm:cxn modelId="{8A88F5BA-ADC5-41DE-A732-662505E6C902}" srcId="{B02C14CB-A187-4F65-9C4A-94142D5B84C2}" destId="{C821047E-C005-490E-ABA9-72551535BF4B}" srcOrd="3" destOrd="0" parTransId="{FA5758C7-2187-4B1D-AA5B-5CA64EE30FB2}" sibTransId="{E8A82C65-9B9A-4FC0-814A-C4CA7052E6B1}"/>
    <dgm:cxn modelId="{E70621E1-8D89-3C47-99C0-074176CB4A05}" type="presOf" srcId="{B02C14CB-A187-4F65-9C4A-94142D5B84C2}" destId="{0595CCCA-F8C2-CE4D-8EB4-D7AA02101B7D}" srcOrd="0" destOrd="0" presId="urn:microsoft.com/office/officeart/2005/8/layout/vList2"/>
    <dgm:cxn modelId="{016BDDFD-FC7D-4240-8D41-C71F9BC7AC67}" srcId="{B02C14CB-A187-4F65-9C4A-94142D5B84C2}" destId="{2E3C79F2-5011-4304-B406-DFD2CF2E3A55}" srcOrd="0" destOrd="0" parTransId="{C3B08047-230C-47C0-B84A-8AFEB9CB6E88}" sibTransId="{22541732-449F-4FAF-A55D-A10C36108FF6}"/>
    <dgm:cxn modelId="{DD104EFE-2BE4-4100-B702-C0EB23EF875A}" srcId="{B02C14CB-A187-4F65-9C4A-94142D5B84C2}" destId="{20E828A6-4274-47E0-A5F4-F7973F99F994}" srcOrd="1" destOrd="0" parTransId="{00A600B3-3761-4328-BED9-6FF9C64A3F5F}" sibTransId="{8F15164F-20BC-4A09-B220-94D2EF993CA4}"/>
    <dgm:cxn modelId="{E6293EFF-D29B-B44F-896F-9E8B07626D7E}" type="presParOf" srcId="{0595CCCA-F8C2-CE4D-8EB4-D7AA02101B7D}" destId="{017EFE6B-9120-CA4C-B3DA-ED80A719907C}" srcOrd="0" destOrd="0" presId="urn:microsoft.com/office/officeart/2005/8/layout/vList2"/>
    <dgm:cxn modelId="{998CE358-A0C6-D74E-BE5B-AFA81C20965F}" type="presParOf" srcId="{0595CCCA-F8C2-CE4D-8EB4-D7AA02101B7D}" destId="{C79D6626-8EF2-A743-8943-D1A3D834847D}" srcOrd="1" destOrd="0" presId="urn:microsoft.com/office/officeart/2005/8/layout/vList2"/>
    <dgm:cxn modelId="{94190F41-A09D-BC47-9975-BE098DB18071}" type="presParOf" srcId="{0595CCCA-F8C2-CE4D-8EB4-D7AA02101B7D}" destId="{8137A5E2-8453-EB45-8BF4-5208274973CA}" srcOrd="2" destOrd="0" presId="urn:microsoft.com/office/officeart/2005/8/layout/vList2"/>
    <dgm:cxn modelId="{108E97C1-C270-A040-89E0-CEC6922E8A60}" type="presParOf" srcId="{0595CCCA-F8C2-CE4D-8EB4-D7AA02101B7D}" destId="{58F22AEC-9E46-764B-893C-03B687BB906B}" srcOrd="3" destOrd="0" presId="urn:microsoft.com/office/officeart/2005/8/layout/vList2"/>
    <dgm:cxn modelId="{246AC49F-0810-9F4D-9D96-C4AC15AE8947}" type="presParOf" srcId="{0595CCCA-F8C2-CE4D-8EB4-D7AA02101B7D}" destId="{32C5CBC0-4236-EF48-8EDF-D46CD3679D85}" srcOrd="4" destOrd="0" presId="urn:microsoft.com/office/officeart/2005/8/layout/vList2"/>
    <dgm:cxn modelId="{AB1F8DF4-1924-0D41-BDE5-68A4A8F182A8}" type="presParOf" srcId="{0595CCCA-F8C2-CE4D-8EB4-D7AA02101B7D}" destId="{306A1C93-E730-2145-9DCD-968079D9E7B8}" srcOrd="5" destOrd="0" presId="urn:microsoft.com/office/officeart/2005/8/layout/vList2"/>
    <dgm:cxn modelId="{AF306811-7AA2-2747-978C-83E70844A04E}" type="presParOf" srcId="{0595CCCA-F8C2-CE4D-8EB4-D7AA02101B7D}" destId="{E5F8F1DE-B2B8-9948-904B-43EC550111A6}" srcOrd="6" destOrd="0" presId="urn:microsoft.com/office/officeart/2005/8/layout/vList2"/>
    <dgm:cxn modelId="{3345E11D-91FF-304E-8201-0D9920A6F486}" type="presParOf" srcId="{0595CCCA-F8C2-CE4D-8EB4-D7AA02101B7D}" destId="{22FED785-92A7-0B49-821D-7698CAE6AB37}" srcOrd="7" destOrd="0" presId="urn:microsoft.com/office/officeart/2005/8/layout/vList2"/>
    <dgm:cxn modelId="{6AA64ADF-F743-3E4E-A66C-138C8B1C3C21}" type="presParOf" srcId="{0595CCCA-F8C2-CE4D-8EB4-D7AA02101B7D}" destId="{40694A63-88CB-544F-A8A6-804C55C2D37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0A97A3D-3B7C-4E16-AC74-592A4BC5251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5AF53D-21C8-48DC-9821-540A902635AB}">
      <dgm:prSet/>
      <dgm:spPr/>
      <dgm:t>
        <a:bodyPr/>
        <a:lstStyle/>
        <a:p>
          <a:r>
            <a:rPr lang="pl-PL"/>
            <a:t>Table Storage nie spełnia wymagania cloud agnostic</a:t>
          </a:r>
          <a:endParaRPr lang="en-US"/>
        </a:p>
      </dgm:t>
    </dgm:pt>
    <dgm:pt modelId="{E5A40B61-1DB4-4BF2-B84E-6928DD6B25EE}" type="parTrans" cxnId="{316C76C3-21BE-46E1-93D2-14124B73B91B}">
      <dgm:prSet/>
      <dgm:spPr/>
      <dgm:t>
        <a:bodyPr/>
        <a:lstStyle/>
        <a:p>
          <a:endParaRPr lang="en-US"/>
        </a:p>
      </dgm:t>
    </dgm:pt>
    <dgm:pt modelId="{987245A7-31F5-43E3-ADDC-A4FE513BFD54}" type="sibTrans" cxnId="{316C76C3-21BE-46E1-93D2-14124B73B91B}">
      <dgm:prSet/>
      <dgm:spPr/>
      <dgm:t>
        <a:bodyPr/>
        <a:lstStyle/>
        <a:p>
          <a:endParaRPr lang="en-US"/>
        </a:p>
      </dgm:t>
    </dgm:pt>
    <dgm:pt modelId="{DD82ECD8-719F-4D70-9C70-FCC0BE89775F}">
      <dgm:prSet/>
      <dgm:spPr/>
      <dgm:t>
        <a:bodyPr/>
        <a:lstStyle/>
        <a:p>
          <a:r>
            <a:rPr lang="pl-PL"/>
            <a:t>Jeśli potrzebujmy NoSQL:</a:t>
          </a:r>
          <a:endParaRPr lang="en-US"/>
        </a:p>
      </dgm:t>
    </dgm:pt>
    <dgm:pt modelId="{41E93ADE-9421-4917-A37C-D3B8203B26D9}" type="parTrans" cxnId="{3582473F-5B8D-4A31-BF51-50AAE19B8BEB}">
      <dgm:prSet/>
      <dgm:spPr/>
      <dgm:t>
        <a:bodyPr/>
        <a:lstStyle/>
        <a:p>
          <a:endParaRPr lang="en-US"/>
        </a:p>
      </dgm:t>
    </dgm:pt>
    <dgm:pt modelId="{F0DAD445-B4B8-4871-9E0B-F29E92D37586}" type="sibTrans" cxnId="{3582473F-5B8D-4A31-BF51-50AAE19B8BEB}">
      <dgm:prSet/>
      <dgm:spPr/>
      <dgm:t>
        <a:bodyPr/>
        <a:lstStyle/>
        <a:p>
          <a:endParaRPr lang="en-US"/>
        </a:p>
      </dgm:t>
    </dgm:pt>
    <dgm:pt modelId="{2A39F31B-7684-404B-A773-1826F9F9F1AF}">
      <dgm:prSet/>
      <dgm:spPr/>
      <dgm:t>
        <a:bodyPr/>
        <a:lstStyle/>
        <a:p>
          <a:r>
            <a:rPr lang="pl-PL"/>
            <a:t>CosmosDb – mongoDB api jest dobrym wyborem</a:t>
          </a:r>
          <a:endParaRPr lang="en-US"/>
        </a:p>
      </dgm:t>
    </dgm:pt>
    <dgm:pt modelId="{71C9BE0B-4AD2-4AAE-BA58-02DA5351A2DD}" type="parTrans" cxnId="{613CF38E-3C5E-4A64-8DC9-7D71866A64C0}">
      <dgm:prSet/>
      <dgm:spPr/>
      <dgm:t>
        <a:bodyPr/>
        <a:lstStyle/>
        <a:p>
          <a:endParaRPr lang="en-US"/>
        </a:p>
      </dgm:t>
    </dgm:pt>
    <dgm:pt modelId="{2C332E70-C092-44D7-9E81-3E4F30B94DD1}" type="sibTrans" cxnId="{613CF38E-3C5E-4A64-8DC9-7D71866A64C0}">
      <dgm:prSet/>
      <dgm:spPr/>
      <dgm:t>
        <a:bodyPr/>
        <a:lstStyle/>
        <a:p>
          <a:endParaRPr lang="en-US"/>
        </a:p>
      </dgm:t>
    </dgm:pt>
    <dgm:pt modelId="{36295446-59D0-4D66-9F67-96EDFFD65E65}">
      <dgm:prSet/>
      <dgm:spPr/>
      <dgm:t>
        <a:bodyPr/>
        <a:lstStyle/>
        <a:p>
          <a:r>
            <a:rPr lang="pl-PL"/>
            <a:t>PostgreSQL – JSONB bardzo dobrze sobie radzi jako NoSQL</a:t>
          </a:r>
          <a:endParaRPr lang="en-US"/>
        </a:p>
      </dgm:t>
    </dgm:pt>
    <dgm:pt modelId="{9FBD3CD8-27E0-4C2E-9195-F9678D1E4C3A}" type="parTrans" cxnId="{C0C24FDA-2284-42F0-8DF0-27693B396EF2}">
      <dgm:prSet/>
      <dgm:spPr/>
      <dgm:t>
        <a:bodyPr/>
        <a:lstStyle/>
        <a:p>
          <a:endParaRPr lang="en-US"/>
        </a:p>
      </dgm:t>
    </dgm:pt>
    <dgm:pt modelId="{9D7C6C20-651E-4071-991A-35D0CFA80BD2}" type="sibTrans" cxnId="{C0C24FDA-2284-42F0-8DF0-27693B396EF2}">
      <dgm:prSet/>
      <dgm:spPr/>
      <dgm:t>
        <a:bodyPr/>
        <a:lstStyle/>
        <a:p>
          <a:endParaRPr lang="en-US"/>
        </a:p>
      </dgm:t>
    </dgm:pt>
    <dgm:pt modelId="{966575A6-6C19-44B7-BF4E-94BA205C72D4}">
      <dgm:prSet/>
      <dgm:spPr/>
      <dgm:t>
        <a:bodyPr/>
        <a:lstStyle/>
        <a:p>
          <a:r>
            <a:rPr lang="pl-PL"/>
            <a:t>Z sieciowego punktu widzenia lepiej użyć:</a:t>
          </a:r>
          <a:endParaRPr lang="en-US"/>
        </a:p>
      </dgm:t>
    </dgm:pt>
    <dgm:pt modelId="{036B189D-03ED-4EBF-AD40-54A04EC72820}" type="parTrans" cxnId="{AA22D529-9FE2-48AF-B1E6-8EC5D91E41B9}">
      <dgm:prSet/>
      <dgm:spPr/>
      <dgm:t>
        <a:bodyPr/>
        <a:lstStyle/>
        <a:p>
          <a:endParaRPr lang="en-US"/>
        </a:p>
      </dgm:t>
    </dgm:pt>
    <dgm:pt modelId="{030E8994-5053-4ABD-A07A-D6053339D9B7}" type="sibTrans" cxnId="{AA22D529-9FE2-48AF-B1E6-8EC5D91E41B9}">
      <dgm:prSet/>
      <dgm:spPr/>
      <dgm:t>
        <a:bodyPr/>
        <a:lstStyle/>
        <a:p>
          <a:endParaRPr lang="en-US"/>
        </a:p>
      </dgm:t>
    </dgm:pt>
    <dgm:pt modelId="{8F8DC54B-605B-46CF-AC37-B72C69B7552F}">
      <dgm:prSet/>
      <dgm:spPr/>
      <dgm:t>
        <a:bodyPr/>
        <a:lstStyle/>
        <a:p>
          <a:r>
            <a:rPr lang="pl-PL"/>
            <a:t>CosmosDb – PostgreSQL albo AzureSQL</a:t>
          </a:r>
          <a:endParaRPr lang="en-US"/>
        </a:p>
      </dgm:t>
    </dgm:pt>
    <dgm:pt modelId="{CAFB7711-ABAF-4EFD-8D64-9DECDFF4BB84}" type="parTrans" cxnId="{0376F874-4479-4013-A94F-12CB284B9C03}">
      <dgm:prSet/>
      <dgm:spPr/>
      <dgm:t>
        <a:bodyPr/>
        <a:lstStyle/>
        <a:p>
          <a:endParaRPr lang="en-US"/>
        </a:p>
      </dgm:t>
    </dgm:pt>
    <dgm:pt modelId="{50B6448A-9FF9-4103-8DAC-F0380B87838F}" type="sibTrans" cxnId="{0376F874-4479-4013-A94F-12CB284B9C03}">
      <dgm:prSet/>
      <dgm:spPr/>
      <dgm:t>
        <a:bodyPr/>
        <a:lstStyle/>
        <a:p>
          <a:endParaRPr lang="en-US"/>
        </a:p>
      </dgm:t>
    </dgm:pt>
    <dgm:pt modelId="{A437FB03-F41B-4DB3-B538-30B54A88B71A}">
      <dgm:prSet/>
      <dgm:spPr/>
      <dgm:t>
        <a:bodyPr/>
        <a:lstStyle/>
        <a:p>
          <a:r>
            <a:rPr lang="pl-PL"/>
            <a:t>AzureSQL</a:t>
          </a:r>
          <a:endParaRPr lang="en-US"/>
        </a:p>
      </dgm:t>
    </dgm:pt>
    <dgm:pt modelId="{008D4758-0269-4213-8633-C5EE4F364310}" type="parTrans" cxnId="{01000702-E722-4AC9-B3B4-B79783D971B4}">
      <dgm:prSet/>
      <dgm:spPr/>
      <dgm:t>
        <a:bodyPr/>
        <a:lstStyle/>
        <a:p>
          <a:endParaRPr lang="en-US"/>
        </a:p>
      </dgm:t>
    </dgm:pt>
    <dgm:pt modelId="{0D0F8F3F-BD6E-41C0-A2BF-6F5F4D85DD10}" type="sibTrans" cxnId="{01000702-E722-4AC9-B3B4-B79783D971B4}">
      <dgm:prSet/>
      <dgm:spPr/>
      <dgm:t>
        <a:bodyPr/>
        <a:lstStyle/>
        <a:p>
          <a:endParaRPr lang="en-US"/>
        </a:p>
      </dgm:t>
    </dgm:pt>
    <dgm:pt modelId="{D9B87F36-0817-4203-8E3E-421EC36AAB05}">
      <dgm:prSet/>
      <dgm:spPr/>
      <dgm:t>
        <a:bodyPr/>
        <a:lstStyle/>
        <a:p>
          <a:r>
            <a:rPr lang="pl-PL"/>
            <a:t>Backupy:</a:t>
          </a:r>
          <a:endParaRPr lang="en-US"/>
        </a:p>
      </dgm:t>
    </dgm:pt>
    <dgm:pt modelId="{256A9504-BD12-4413-9D04-28B5662298D7}" type="parTrans" cxnId="{6F52764C-8AC8-4FC6-B843-FDF725105E32}">
      <dgm:prSet/>
      <dgm:spPr/>
      <dgm:t>
        <a:bodyPr/>
        <a:lstStyle/>
        <a:p>
          <a:endParaRPr lang="en-US"/>
        </a:p>
      </dgm:t>
    </dgm:pt>
    <dgm:pt modelId="{5CBAA466-AA5D-4543-8702-81912572170E}" type="sibTrans" cxnId="{6F52764C-8AC8-4FC6-B843-FDF725105E32}">
      <dgm:prSet/>
      <dgm:spPr/>
      <dgm:t>
        <a:bodyPr/>
        <a:lstStyle/>
        <a:p>
          <a:endParaRPr lang="en-US"/>
        </a:p>
      </dgm:t>
    </dgm:pt>
    <dgm:pt modelId="{FDF765C7-C489-4ED7-A658-8E69E14F7E6C}">
      <dgm:prSet/>
      <dgm:spPr/>
      <dgm:t>
        <a:bodyPr/>
        <a:lstStyle/>
        <a:p>
          <a:r>
            <a:rPr lang="pl-PL"/>
            <a:t>AzureSQL</a:t>
          </a:r>
          <a:endParaRPr lang="en-US"/>
        </a:p>
      </dgm:t>
    </dgm:pt>
    <dgm:pt modelId="{773D1EA8-DAB5-4221-B325-1DCD931E6594}" type="parTrans" cxnId="{0D09AEB0-49F9-4E9B-8A30-310E853633CE}">
      <dgm:prSet/>
      <dgm:spPr/>
      <dgm:t>
        <a:bodyPr/>
        <a:lstStyle/>
        <a:p>
          <a:endParaRPr lang="en-US"/>
        </a:p>
      </dgm:t>
    </dgm:pt>
    <dgm:pt modelId="{61A53C63-E38E-4D81-80D7-B22FBC170837}" type="sibTrans" cxnId="{0D09AEB0-49F9-4E9B-8A30-310E853633CE}">
      <dgm:prSet/>
      <dgm:spPr/>
      <dgm:t>
        <a:bodyPr/>
        <a:lstStyle/>
        <a:p>
          <a:endParaRPr lang="en-US"/>
        </a:p>
      </dgm:t>
    </dgm:pt>
    <dgm:pt modelId="{D3FC8464-52F9-4505-844B-F2822F283F37}">
      <dgm:prSet/>
      <dgm:spPr/>
      <dgm:t>
        <a:bodyPr/>
        <a:lstStyle/>
        <a:p>
          <a:r>
            <a:rPr lang="pl-PL"/>
            <a:t>CosmosDb</a:t>
          </a:r>
          <a:endParaRPr lang="en-US"/>
        </a:p>
      </dgm:t>
    </dgm:pt>
    <dgm:pt modelId="{94F739CF-8E1D-4E99-8815-538FCA7799F4}" type="parTrans" cxnId="{14B6C0E0-C48C-42DF-956D-0A8E7B2587EE}">
      <dgm:prSet/>
      <dgm:spPr/>
      <dgm:t>
        <a:bodyPr/>
        <a:lstStyle/>
        <a:p>
          <a:endParaRPr lang="en-US"/>
        </a:p>
      </dgm:t>
    </dgm:pt>
    <dgm:pt modelId="{D72990A1-866A-40ED-AE97-29C730FBDD00}" type="sibTrans" cxnId="{14B6C0E0-C48C-42DF-956D-0A8E7B2587EE}">
      <dgm:prSet/>
      <dgm:spPr/>
      <dgm:t>
        <a:bodyPr/>
        <a:lstStyle/>
        <a:p>
          <a:endParaRPr lang="en-US"/>
        </a:p>
      </dgm:t>
    </dgm:pt>
    <dgm:pt modelId="{B7108EA2-D8E2-4A85-A10B-0B2D4206317B}">
      <dgm:prSet/>
      <dgm:spPr/>
      <dgm:t>
        <a:bodyPr/>
        <a:lstStyle/>
        <a:p>
          <a:r>
            <a:rPr lang="pl-PL"/>
            <a:t>Uruchomienie lokalne:</a:t>
          </a:r>
          <a:endParaRPr lang="en-US"/>
        </a:p>
      </dgm:t>
    </dgm:pt>
    <dgm:pt modelId="{5B9838B1-715C-4C48-BB54-5CAD477E0B16}" type="parTrans" cxnId="{2E6D1133-A88F-4AB2-A2B4-066C53487281}">
      <dgm:prSet/>
      <dgm:spPr/>
      <dgm:t>
        <a:bodyPr/>
        <a:lstStyle/>
        <a:p>
          <a:endParaRPr lang="en-US"/>
        </a:p>
      </dgm:t>
    </dgm:pt>
    <dgm:pt modelId="{3EB99083-AF16-4108-813E-4BFE134DCF9C}" type="sibTrans" cxnId="{2E6D1133-A88F-4AB2-A2B4-066C53487281}">
      <dgm:prSet/>
      <dgm:spPr/>
      <dgm:t>
        <a:bodyPr/>
        <a:lstStyle/>
        <a:p>
          <a:endParaRPr lang="en-US"/>
        </a:p>
      </dgm:t>
    </dgm:pt>
    <dgm:pt modelId="{08099771-AF75-4A99-A10F-C979679E23BA}">
      <dgm:prSet/>
      <dgm:spPr/>
      <dgm:t>
        <a:bodyPr/>
        <a:lstStyle/>
        <a:p>
          <a:r>
            <a:rPr lang="pl-PL"/>
            <a:t>PostgreSQL / MySql</a:t>
          </a:r>
          <a:endParaRPr lang="en-US"/>
        </a:p>
      </dgm:t>
    </dgm:pt>
    <dgm:pt modelId="{69C24D4B-F864-45D0-9F06-2985009CAD7A}" type="parTrans" cxnId="{174205FD-6B1E-4738-8D8C-D361BA48345B}">
      <dgm:prSet/>
      <dgm:spPr/>
      <dgm:t>
        <a:bodyPr/>
        <a:lstStyle/>
        <a:p>
          <a:endParaRPr lang="en-US"/>
        </a:p>
      </dgm:t>
    </dgm:pt>
    <dgm:pt modelId="{2B35CACB-970A-4A00-A432-809F7647BD18}" type="sibTrans" cxnId="{174205FD-6B1E-4738-8D8C-D361BA48345B}">
      <dgm:prSet/>
      <dgm:spPr/>
      <dgm:t>
        <a:bodyPr/>
        <a:lstStyle/>
        <a:p>
          <a:endParaRPr lang="en-US"/>
        </a:p>
      </dgm:t>
    </dgm:pt>
    <dgm:pt modelId="{F2053441-C207-4D54-B209-BDAF43E19FC7}">
      <dgm:prSet/>
      <dgm:spPr/>
      <dgm:t>
        <a:bodyPr/>
        <a:lstStyle/>
        <a:p>
          <a:r>
            <a:rPr lang="pl-PL"/>
            <a:t>AzureSQL</a:t>
          </a:r>
          <a:endParaRPr lang="en-US"/>
        </a:p>
      </dgm:t>
    </dgm:pt>
    <dgm:pt modelId="{F4B11CD6-7665-4BE9-9444-541CEBEAF6F1}" type="parTrans" cxnId="{4CDEF4A7-2CDE-4BC3-9B82-DD074025DF09}">
      <dgm:prSet/>
      <dgm:spPr/>
      <dgm:t>
        <a:bodyPr/>
        <a:lstStyle/>
        <a:p>
          <a:endParaRPr lang="en-US"/>
        </a:p>
      </dgm:t>
    </dgm:pt>
    <dgm:pt modelId="{F99F752E-BE18-491D-8D56-39BFEC48E4A1}" type="sibTrans" cxnId="{4CDEF4A7-2CDE-4BC3-9B82-DD074025DF09}">
      <dgm:prSet/>
      <dgm:spPr/>
      <dgm:t>
        <a:bodyPr/>
        <a:lstStyle/>
        <a:p>
          <a:endParaRPr lang="en-US"/>
        </a:p>
      </dgm:t>
    </dgm:pt>
    <dgm:pt modelId="{1284D999-377C-4EBC-94FA-88E3C805B119}">
      <dgm:prSet/>
      <dgm:spPr/>
      <dgm:t>
        <a:bodyPr/>
        <a:lstStyle/>
        <a:p>
          <a:r>
            <a:rPr lang="pl-PL"/>
            <a:t>CosmosDB</a:t>
          </a:r>
          <a:r>
            <a:rPr lang="pl-PL" baseline="30000"/>
            <a:t>* </a:t>
          </a:r>
          <a:r>
            <a:rPr lang="pl-PL"/>
            <a:t>- wspiera NoSQL i MongoApi</a:t>
          </a:r>
          <a:endParaRPr lang="en-US"/>
        </a:p>
      </dgm:t>
    </dgm:pt>
    <dgm:pt modelId="{21F83117-3730-4B69-A5CE-33153D8C1D58}" type="parTrans" cxnId="{516DC1F2-5585-49C9-B459-9B5ED32EC38D}">
      <dgm:prSet/>
      <dgm:spPr/>
      <dgm:t>
        <a:bodyPr/>
        <a:lstStyle/>
        <a:p>
          <a:endParaRPr lang="en-US"/>
        </a:p>
      </dgm:t>
    </dgm:pt>
    <dgm:pt modelId="{A23994BB-7100-450E-840D-EE6DFF65BB2B}" type="sibTrans" cxnId="{516DC1F2-5585-49C9-B459-9B5ED32EC38D}">
      <dgm:prSet/>
      <dgm:spPr/>
      <dgm:t>
        <a:bodyPr/>
        <a:lstStyle/>
        <a:p>
          <a:endParaRPr lang="en-US"/>
        </a:p>
      </dgm:t>
    </dgm:pt>
    <dgm:pt modelId="{75CD8B9E-17FD-5E4B-AB24-D5EE38967154}" type="pres">
      <dgm:prSet presAssocID="{70A97A3D-3B7C-4E16-AC74-592A4BC52511}" presName="Name0" presStyleCnt="0">
        <dgm:presLayoutVars>
          <dgm:dir/>
          <dgm:animLvl val="lvl"/>
          <dgm:resizeHandles val="exact"/>
        </dgm:presLayoutVars>
      </dgm:prSet>
      <dgm:spPr/>
    </dgm:pt>
    <dgm:pt modelId="{62260602-205E-DC43-88E7-F939C4E3D3EE}" type="pres">
      <dgm:prSet presAssocID="{C65AF53D-21C8-48DC-9821-540A902635AB}" presName="linNode" presStyleCnt="0"/>
      <dgm:spPr/>
    </dgm:pt>
    <dgm:pt modelId="{85898B6F-72A1-F24E-A717-90420099ACAC}" type="pres">
      <dgm:prSet presAssocID="{C65AF53D-21C8-48DC-9821-540A902635A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78E0EA3-3E36-7E4E-A4BF-6C8E071C366B}" type="pres">
      <dgm:prSet presAssocID="{987245A7-31F5-43E3-ADDC-A4FE513BFD54}" presName="sp" presStyleCnt="0"/>
      <dgm:spPr/>
    </dgm:pt>
    <dgm:pt modelId="{CEB3CB36-272D-3F4B-8975-32A180409B9A}" type="pres">
      <dgm:prSet presAssocID="{DD82ECD8-719F-4D70-9C70-FCC0BE89775F}" presName="linNode" presStyleCnt="0"/>
      <dgm:spPr/>
    </dgm:pt>
    <dgm:pt modelId="{8716A7A5-1F25-8D47-8693-EFB35656CB71}" type="pres">
      <dgm:prSet presAssocID="{DD82ECD8-719F-4D70-9C70-FCC0BE89775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87379E6-215D-CF46-8345-A48BF6042E08}" type="pres">
      <dgm:prSet presAssocID="{DD82ECD8-719F-4D70-9C70-FCC0BE89775F}" presName="descendantText" presStyleLbl="alignAccFollowNode1" presStyleIdx="0" presStyleCnt="4">
        <dgm:presLayoutVars>
          <dgm:bulletEnabled val="1"/>
        </dgm:presLayoutVars>
      </dgm:prSet>
      <dgm:spPr/>
    </dgm:pt>
    <dgm:pt modelId="{9B449DE9-9A74-4041-B540-F64C116BE9F5}" type="pres">
      <dgm:prSet presAssocID="{F0DAD445-B4B8-4871-9E0B-F29E92D37586}" presName="sp" presStyleCnt="0"/>
      <dgm:spPr/>
    </dgm:pt>
    <dgm:pt modelId="{F74F1068-4BB9-A749-A46A-41B3FBF1868A}" type="pres">
      <dgm:prSet presAssocID="{966575A6-6C19-44B7-BF4E-94BA205C72D4}" presName="linNode" presStyleCnt="0"/>
      <dgm:spPr/>
    </dgm:pt>
    <dgm:pt modelId="{7C95C6B1-E03B-C04A-AEB0-2A6315FED48A}" type="pres">
      <dgm:prSet presAssocID="{966575A6-6C19-44B7-BF4E-94BA205C72D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D1B2C98-2FE6-2644-9D07-152EC004F98B}" type="pres">
      <dgm:prSet presAssocID="{966575A6-6C19-44B7-BF4E-94BA205C72D4}" presName="descendantText" presStyleLbl="alignAccFollowNode1" presStyleIdx="1" presStyleCnt="4">
        <dgm:presLayoutVars>
          <dgm:bulletEnabled val="1"/>
        </dgm:presLayoutVars>
      </dgm:prSet>
      <dgm:spPr/>
    </dgm:pt>
    <dgm:pt modelId="{2038DBD0-D97F-7C4D-B5B8-52659CCBB168}" type="pres">
      <dgm:prSet presAssocID="{030E8994-5053-4ABD-A07A-D6053339D9B7}" presName="sp" presStyleCnt="0"/>
      <dgm:spPr/>
    </dgm:pt>
    <dgm:pt modelId="{01D06174-638C-9348-A800-EDC10C04BC54}" type="pres">
      <dgm:prSet presAssocID="{D9B87F36-0817-4203-8E3E-421EC36AAB05}" presName="linNode" presStyleCnt="0"/>
      <dgm:spPr/>
    </dgm:pt>
    <dgm:pt modelId="{6FB13261-21EA-AB4A-B126-3654A57B88F9}" type="pres">
      <dgm:prSet presAssocID="{D9B87F36-0817-4203-8E3E-421EC36AAB0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0ACC9B9-D657-1045-98C2-138EA29E521E}" type="pres">
      <dgm:prSet presAssocID="{D9B87F36-0817-4203-8E3E-421EC36AAB05}" presName="descendantText" presStyleLbl="alignAccFollowNode1" presStyleIdx="2" presStyleCnt="4">
        <dgm:presLayoutVars>
          <dgm:bulletEnabled val="1"/>
        </dgm:presLayoutVars>
      </dgm:prSet>
      <dgm:spPr/>
    </dgm:pt>
    <dgm:pt modelId="{3110DCBA-5199-A946-9F76-F70E6D1E5B29}" type="pres">
      <dgm:prSet presAssocID="{5CBAA466-AA5D-4543-8702-81912572170E}" presName="sp" presStyleCnt="0"/>
      <dgm:spPr/>
    </dgm:pt>
    <dgm:pt modelId="{815851ED-400F-DD41-A179-D194184C9860}" type="pres">
      <dgm:prSet presAssocID="{B7108EA2-D8E2-4A85-A10B-0B2D4206317B}" presName="linNode" presStyleCnt="0"/>
      <dgm:spPr/>
    </dgm:pt>
    <dgm:pt modelId="{137901E7-D6AA-8249-A583-50BADB376B88}" type="pres">
      <dgm:prSet presAssocID="{B7108EA2-D8E2-4A85-A10B-0B2D4206317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A18D9CF-0544-534A-B791-E993727DBB17}" type="pres">
      <dgm:prSet presAssocID="{B7108EA2-D8E2-4A85-A10B-0B2D4206317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1000702-E722-4AC9-B3B4-B79783D971B4}" srcId="{966575A6-6C19-44B7-BF4E-94BA205C72D4}" destId="{A437FB03-F41B-4DB3-B538-30B54A88B71A}" srcOrd="1" destOrd="0" parTransId="{008D4758-0269-4213-8633-C5EE4F364310}" sibTransId="{0D0F8F3F-BD6E-41C0-A2BF-6F5F4D85DD10}"/>
    <dgm:cxn modelId="{D598E208-074D-FD49-B288-EDAA8A8D41FD}" type="presOf" srcId="{08099771-AF75-4A99-A10F-C979679E23BA}" destId="{4A18D9CF-0544-534A-B791-E993727DBB17}" srcOrd="0" destOrd="0" presId="urn:microsoft.com/office/officeart/2005/8/layout/vList5"/>
    <dgm:cxn modelId="{AA22D529-9FE2-48AF-B1E6-8EC5D91E41B9}" srcId="{70A97A3D-3B7C-4E16-AC74-592A4BC52511}" destId="{966575A6-6C19-44B7-BF4E-94BA205C72D4}" srcOrd="2" destOrd="0" parTransId="{036B189D-03ED-4EBF-AD40-54A04EC72820}" sibTransId="{030E8994-5053-4ABD-A07A-D6053339D9B7}"/>
    <dgm:cxn modelId="{2E6D1133-A88F-4AB2-A2B4-066C53487281}" srcId="{70A97A3D-3B7C-4E16-AC74-592A4BC52511}" destId="{B7108EA2-D8E2-4A85-A10B-0B2D4206317B}" srcOrd="4" destOrd="0" parTransId="{5B9838B1-715C-4C48-BB54-5CAD477E0B16}" sibTransId="{3EB99083-AF16-4108-813E-4BFE134DCF9C}"/>
    <dgm:cxn modelId="{4A9FB73E-DA0D-4246-ABE8-6EA158DA995C}" type="presOf" srcId="{8F8DC54B-605B-46CF-AC37-B72C69B7552F}" destId="{6D1B2C98-2FE6-2644-9D07-152EC004F98B}" srcOrd="0" destOrd="0" presId="urn:microsoft.com/office/officeart/2005/8/layout/vList5"/>
    <dgm:cxn modelId="{3582473F-5B8D-4A31-BF51-50AAE19B8BEB}" srcId="{70A97A3D-3B7C-4E16-AC74-592A4BC52511}" destId="{DD82ECD8-719F-4D70-9C70-FCC0BE89775F}" srcOrd="1" destOrd="0" parTransId="{41E93ADE-9421-4917-A37C-D3B8203B26D9}" sibTransId="{F0DAD445-B4B8-4871-9E0B-F29E92D37586}"/>
    <dgm:cxn modelId="{6F52764C-8AC8-4FC6-B843-FDF725105E32}" srcId="{70A97A3D-3B7C-4E16-AC74-592A4BC52511}" destId="{D9B87F36-0817-4203-8E3E-421EC36AAB05}" srcOrd="3" destOrd="0" parTransId="{256A9504-BD12-4413-9D04-28B5662298D7}" sibTransId="{5CBAA466-AA5D-4543-8702-81912572170E}"/>
    <dgm:cxn modelId="{7F018052-D042-A840-923F-01027DC3FDA5}" type="presOf" srcId="{A437FB03-F41B-4DB3-B538-30B54A88B71A}" destId="{6D1B2C98-2FE6-2644-9D07-152EC004F98B}" srcOrd="0" destOrd="1" presId="urn:microsoft.com/office/officeart/2005/8/layout/vList5"/>
    <dgm:cxn modelId="{361B0759-1E1F-9A4D-8EA0-9546A64A92E0}" type="presOf" srcId="{DD82ECD8-719F-4D70-9C70-FCC0BE89775F}" destId="{8716A7A5-1F25-8D47-8693-EFB35656CB71}" srcOrd="0" destOrd="0" presId="urn:microsoft.com/office/officeart/2005/8/layout/vList5"/>
    <dgm:cxn modelId="{E91BB65A-86B7-0947-A180-D1262D2CFAE7}" type="presOf" srcId="{F2053441-C207-4D54-B209-BDAF43E19FC7}" destId="{4A18D9CF-0544-534A-B791-E993727DBB17}" srcOrd="0" destOrd="1" presId="urn:microsoft.com/office/officeart/2005/8/layout/vList5"/>
    <dgm:cxn modelId="{3BD0BD63-57E7-994B-BCDF-390436689EAB}" type="presOf" srcId="{B7108EA2-D8E2-4A85-A10B-0B2D4206317B}" destId="{137901E7-D6AA-8249-A583-50BADB376B88}" srcOrd="0" destOrd="0" presId="urn:microsoft.com/office/officeart/2005/8/layout/vList5"/>
    <dgm:cxn modelId="{0376F874-4479-4013-A94F-12CB284B9C03}" srcId="{966575A6-6C19-44B7-BF4E-94BA205C72D4}" destId="{8F8DC54B-605B-46CF-AC37-B72C69B7552F}" srcOrd="0" destOrd="0" parTransId="{CAFB7711-ABAF-4EFD-8D64-9DECDFF4BB84}" sibTransId="{50B6448A-9FF9-4103-8DAC-F0380B87838F}"/>
    <dgm:cxn modelId="{B4274480-9F5E-7C45-8439-900849D61375}" type="presOf" srcId="{C65AF53D-21C8-48DC-9821-540A902635AB}" destId="{85898B6F-72A1-F24E-A717-90420099ACAC}" srcOrd="0" destOrd="0" presId="urn:microsoft.com/office/officeart/2005/8/layout/vList5"/>
    <dgm:cxn modelId="{613CF38E-3C5E-4A64-8DC9-7D71866A64C0}" srcId="{DD82ECD8-719F-4D70-9C70-FCC0BE89775F}" destId="{2A39F31B-7684-404B-A773-1826F9F9F1AF}" srcOrd="0" destOrd="0" parTransId="{71C9BE0B-4AD2-4AAE-BA58-02DA5351A2DD}" sibTransId="{2C332E70-C092-44D7-9E81-3E4F30B94DD1}"/>
    <dgm:cxn modelId="{DC42DD9E-A53E-5843-9252-C6F35D07FB7B}" type="presOf" srcId="{70A97A3D-3B7C-4E16-AC74-592A4BC52511}" destId="{75CD8B9E-17FD-5E4B-AB24-D5EE38967154}" srcOrd="0" destOrd="0" presId="urn:microsoft.com/office/officeart/2005/8/layout/vList5"/>
    <dgm:cxn modelId="{D4C110A5-691C-A944-B0A6-01BF714DE613}" type="presOf" srcId="{1284D999-377C-4EBC-94FA-88E3C805B119}" destId="{4A18D9CF-0544-534A-B791-E993727DBB17}" srcOrd="0" destOrd="2" presId="urn:microsoft.com/office/officeart/2005/8/layout/vList5"/>
    <dgm:cxn modelId="{22D4DFA5-DED3-764A-8B78-B8E5E33D74A7}" type="presOf" srcId="{D9B87F36-0817-4203-8E3E-421EC36AAB05}" destId="{6FB13261-21EA-AB4A-B126-3654A57B88F9}" srcOrd="0" destOrd="0" presId="urn:microsoft.com/office/officeart/2005/8/layout/vList5"/>
    <dgm:cxn modelId="{4CDEF4A7-2CDE-4BC3-9B82-DD074025DF09}" srcId="{B7108EA2-D8E2-4A85-A10B-0B2D4206317B}" destId="{F2053441-C207-4D54-B209-BDAF43E19FC7}" srcOrd="1" destOrd="0" parTransId="{F4B11CD6-7665-4BE9-9444-541CEBEAF6F1}" sibTransId="{F99F752E-BE18-491D-8D56-39BFEC48E4A1}"/>
    <dgm:cxn modelId="{0D09AEB0-49F9-4E9B-8A30-310E853633CE}" srcId="{D9B87F36-0817-4203-8E3E-421EC36AAB05}" destId="{FDF765C7-C489-4ED7-A658-8E69E14F7E6C}" srcOrd="0" destOrd="0" parTransId="{773D1EA8-DAB5-4221-B325-1DCD931E6594}" sibTransId="{61A53C63-E38E-4D81-80D7-B22FBC170837}"/>
    <dgm:cxn modelId="{A4D81BB7-6097-8546-BBF1-ADB0AD016F48}" type="presOf" srcId="{D3FC8464-52F9-4505-844B-F2822F283F37}" destId="{60ACC9B9-D657-1045-98C2-138EA29E521E}" srcOrd="0" destOrd="1" presId="urn:microsoft.com/office/officeart/2005/8/layout/vList5"/>
    <dgm:cxn modelId="{7E7A9FBE-450E-0845-BBA2-8200B168FAD7}" type="presOf" srcId="{2A39F31B-7684-404B-A773-1826F9F9F1AF}" destId="{987379E6-215D-CF46-8345-A48BF6042E08}" srcOrd="0" destOrd="0" presId="urn:microsoft.com/office/officeart/2005/8/layout/vList5"/>
    <dgm:cxn modelId="{316C76C3-21BE-46E1-93D2-14124B73B91B}" srcId="{70A97A3D-3B7C-4E16-AC74-592A4BC52511}" destId="{C65AF53D-21C8-48DC-9821-540A902635AB}" srcOrd="0" destOrd="0" parTransId="{E5A40B61-1DB4-4BF2-B84E-6928DD6B25EE}" sibTransId="{987245A7-31F5-43E3-ADDC-A4FE513BFD54}"/>
    <dgm:cxn modelId="{DF7E02D5-45EE-A748-A4B7-6DB18A94E6E6}" type="presOf" srcId="{966575A6-6C19-44B7-BF4E-94BA205C72D4}" destId="{7C95C6B1-E03B-C04A-AEB0-2A6315FED48A}" srcOrd="0" destOrd="0" presId="urn:microsoft.com/office/officeart/2005/8/layout/vList5"/>
    <dgm:cxn modelId="{C0C24FDA-2284-42F0-8DF0-27693B396EF2}" srcId="{DD82ECD8-719F-4D70-9C70-FCC0BE89775F}" destId="{36295446-59D0-4D66-9F67-96EDFFD65E65}" srcOrd="1" destOrd="0" parTransId="{9FBD3CD8-27E0-4C2E-9195-F9678D1E4C3A}" sibTransId="{9D7C6C20-651E-4071-991A-35D0CFA80BD2}"/>
    <dgm:cxn modelId="{14B6C0E0-C48C-42DF-956D-0A8E7B2587EE}" srcId="{D9B87F36-0817-4203-8E3E-421EC36AAB05}" destId="{D3FC8464-52F9-4505-844B-F2822F283F37}" srcOrd="1" destOrd="0" parTransId="{94F739CF-8E1D-4E99-8815-538FCA7799F4}" sibTransId="{D72990A1-866A-40ED-AE97-29C730FBDD00}"/>
    <dgm:cxn modelId="{A20A41EF-2BA9-CB4F-9F91-C6BA50FA3E0E}" type="presOf" srcId="{FDF765C7-C489-4ED7-A658-8E69E14F7E6C}" destId="{60ACC9B9-D657-1045-98C2-138EA29E521E}" srcOrd="0" destOrd="0" presId="urn:microsoft.com/office/officeart/2005/8/layout/vList5"/>
    <dgm:cxn modelId="{1B3852F0-6BE5-CF4F-8ACA-036FEEC1E911}" type="presOf" srcId="{36295446-59D0-4D66-9F67-96EDFFD65E65}" destId="{987379E6-215D-CF46-8345-A48BF6042E08}" srcOrd="0" destOrd="1" presId="urn:microsoft.com/office/officeart/2005/8/layout/vList5"/>
    <dgm:cxn modelId="{516DC1F2-5585-49C9-B459-9B5ED32EC38D}" srcId="{B7108EA2-D8E2-4A85-A10B-0B2D4206317B}" destId="{1284D999-377C-4EBC-94FA-88E3C805B119}" srcOrd="2" destOrd="0" parTransId="{21F83117-3730-4B69-A5CE-33153D8C1D58}" sibTransId="{A23994BB-7100-450E-840D-EE6DFF65BB2B}"/>
    <dgm:cxn modelId="{174205FD-6B1E-4738-8D8C-D361BA48345B}" srcId="{B7108EA2-D8E2-4A85-A10B-0B2D4206317B}" destId="{08099771-AF75-4A99-A10F-C979679E23BA}" srcOrd="0" destOrd="0" parTransId="{69C24D4B-F864-45D0-9F06-2985009CAD7A}" sibTransId="{2B35CACB-970A-4A00-A432-809F7647BD18}"/>
    <dgm:cxn modelId="{C1087D38-AFA3-004B-A2C9-BA5623A847D8}" type="presParOf" srcId="{75CD8B9E-17FD-5E4B-AB24-D5EE38967154}" destId="{62260602-205E-DC43-88E7-F939C4E3D3EE}" srcOrd="0" destOrd="0" presId="urn:microsoft.com/office/officeart/2005/8/layout/vList5"/>
    <dgm:cxn modelId="{69168F9C-4977-F74D-9191-1F6B72F402DE}" type="presParOf" srcId="{62260602-205E-DC43-88E7-F939C4E3D3EE}" destId="{85898B6F-72A1-F24E-A717-90420099ACAC}" srcOrd="0" destOrd="0" presId="urn:microsoft.com/office/officeart/2005/8/layout/vList5"/>
    <dgm:cxn modelId="{D38C242C-7C29-CF48-85CB-A2A84DDE5354}" type="presParOf" srcId="{75CD8B9E-17FD-5E4B-AB24-D5EE38967154}" destId="{A78E0EA3-3E36-7E4E-A4BF-6C8E071C366B}" srcOrd="1" destOrd="0" presId="urn:microsoft.com/office/officeart/2005/8/layout/vList5"/>
    <dgm:cxn modelId="{9C8E489C-522D-764C-82EA-B2A98ED74553}" type="presParOf" srcId="{75CD8B9E-17FD-5E4B-AB24-D5EE38967154}" destId="{CEB3CB36-272D-3F4B-8975-32A180409B9A}" srcOrd="2" destOrd="0" presId="urn:microsoft.com/office/officeart/2005/8/layout/vList5"/>
    <dgm:cxn modelId="{CBC4582A-5D6E-CA4D-A353-6E8FBAB03683}" type="presParOf" srcId="{CEB3CB36-272D-3F4B-8975-32A180409B9A}" destId="{8716A7A5-1F25-8D47-8693-EFB35656CB71}" srcOrd="0" destOrd="0" presId="urn:microsoft.com/office/officeart/2005/8/layout/vList5"/>
    <dgm:cxn modelId="{5B119D52-B331-6945-A414-11E4A9001E62}" type="presParOf" srcId="{CEB3CB36-272D-3F4B-8975-32A180409B9A}" destId="{987379E6-215D-CF46-8345-A48BF6042E08}" srcOrd="1" destOrd="0" presId="urn:microsoft.com/office/officeart/2005/8/layout/vList5"/>
    <dgm:cxn modelId="{BCA993B8-A1B8-8F42-B5E8-CCBCA909DCE0}" type="presParOf" srcId="{75CD8B9E-17FD-5E4B-AB24-D5EE38967154}" destId="{9B449DE9-9A74-4041-B540-F64C116BE9F5}" srcOrd="3" destOrd="0" presId="urn:microsoft.com/office/officeart/2005/8/layout/vList5"/>
    <dgm:cxn modelId="{61137429-4B55-944F-A134-D5BBF24AACB2}" type="presParOf" srcId="{75CD8B9E-17FD-5E4B-AB24-D5EE38967154}" destId="{F74F1068-4BB9-A749-A46A-41B3FBF1868A}" srcOrd="4" destOrd="0" presId="urn:microsoft.com/office/officeart/2005/8/layout/vList5"/>
    <dgm:cxn modelId="{73A928D8-9A62-3446-AAC6-936BD362955A}" type="presParOf" srcId="{F74F1068-4BB9-A749-A46A-41B3FBF1868A}" destId="{7C95C6B1-E03B-C04A-AEB0-2A6315FED48A}" srcOrd="0" destOrd="0" presId="urn:microsoft.com/office/officeart/2005/8/layout/vList5"/>
    <dgm:cxn modelId="{B3A5E044-6279-6140-B719-CBD23A7F5CBA}" type="presParOf" srcId="{F74F1068-4BB9-A749-A46A-41B3FBF1868A}" destId="{6D1B2C98-2FE6-2644-9D07-152EC004F98B}" srcOrd="1" destOrd="0" presId="urn:microsoft.com/office/officeart/2005/8/layout/vList5"/>
    <dgm:cxn modelId="{AD507A4D-E779-F340-A064-95A8B525AE88}" type="presParOf" srcId="{75CD8B9E-17FD-5E4B-AB24-D5EE38967154}" destId="{2038DBD0-D97F-7C4D-B5B8-52659CCBB168}" srcOrd="5" destOrd="0" presId="urn:microsoft.com/office/officeart/2005/8/layout/vList5"/>
    <dgm:cxn modelId="{6B0565EC-8A26-654F-A96C-9533EBFBC4D5}" type="presParOf" srcId="{75CD8B9E-17FD-5E4B-AB24-D5EE38967154}" destId="{01D06174-638C-9348-A800-EDC10C04BC54}" srcOrd="6" destOrd="0" presId="urn:microsoft.com/office/officeart/2005/8/layout/vList5"/>
    <dgm:cxn modelId="{4D5B63B8-57AE-FC4E-A50B-867EBC3F6D94}" type="presParOf" srcId="{01D06174-638C-9348-A800-EDC10C04BC54}" destId="{6FB13261-21EA-AB4A-B126-3654A57B88F9}" srcOrd="0" destOrd="0" presId="urn:microsoft.com/office/officeart/2005/8/layout/vList5"/>
    <dgm:cxn modelId="{01CC10E3-63AA-8E43-86BB-4A4763FB7EB6}" type="presParOf" srcId="{01D06174-638C-9348-A800-EDC10C04BC54}" destId="{60ACC9B9-D657-1045-98C2-138EA29E521E}" srcOrd="1" destOrd="0" presId="urn:microsoft.com/office/officeart/2005/8/layout/vList5"/>
    <dgm:cxn modelId="{F52032B7-C216-2A4F-8A91-5AB7A5760F23}" type="presParOf" srcId="{75CD8B9E-17FD-5E4B-AB24-D5EE38967154}" destId="{3110DCBA-5199-A946-9F76-F70E6D1E5B29}" srcOrd="7" destOrd="0" presId="urn:microsoft.com/office/officeart/2005/8/layout/vList5"/>
    <dgm:cxn modelId="{4612D136-57EA-C841-89ED-B47D808C5C60}" type="presParOf" srcId="{75CD8B9E-17FD-5E4B-AB24-D5EE38967154}" destId="{815851ED-400F-DD41-A179-D194184C9860}" srcOrd="8" destOrd="0" presId="urn:microsoft.com/office/officeart/2005/8/layout/vList5"/>
    <dgm:cxn modelId="{B8CA75BD-B0C4-994F-9AF4-249822F75A02}" type="presParOf" srcId="{815851ED-400F-DD41-A179-D194184C9860}" destId="{137901E7-D6AA-8249-A583-50BADB376B88}" srcOrd="0" destOrd="0" presId="urn:microsoft.com/office/officeart/2005/8/layout/vList5"/>
    <dgm:cxn modelId="{E1AEA5D5-782E-A449-B2A0-986E6641E80A}" type="presParOf" srcId="{815851ED-400F-DD41-A179-D194184C9860}" destId="{4A18D9CF-0544-534A-B791-E993727DBB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DF2B1F-B559-467D-9404-43BD636763C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BA65E11-C8B1-4CAA-B0F5-623C0D00E8CF}">
      <dgm:prSet/>
      <dgm:spPr/>
      <dgm:t>
        <a:bodyPr/>
        <a:lstStyle/>
        <a:p>
          <a:r>
            <a:rPr lang="pl-PL"/>
            <a:t>Tańszy w modelu DTU</a:t>
          </a:r>
          <a:endParaRPr lang="en-US"/>
        </a:p>
      </dgm:t>
    </dgm:pt>
    <dgm:pt modelId="{D9902892-B468-48F3-B293-A87E1A7FB2C9}" type="parTrans" cxnId="{33A6AD3C-DC69-4272-A797-0770086B75BB}">
      <dgm:prSet/>
      <dgm:spPr/>
      <dgm:t>
        <a:bodyPr/>
        <a:lstStyle/>
        <a:p>
          <a:endParaRPr lang="en-US"/>
        </a:p>
      </dgm:t>
    </dgm:pt>
    <dgm:pt modelId="{AE2A5250-415A-4211-95B1-17DFFE8F2FA4}" type="sibTrans" cxnId="{33A6AD3C-DC69-4272-A797-0770086B75BB}">
      <dgm:prSet/>
      <dgm:spPr/>
      <dgm:t>
        <a:bodyPr/>
        <a:lstStyle/>
        <a:p>
          <a:endParaRPr lang="en-US"/>
        </a:p>
      </dgm:t>
    </dgm:pt>
    <dgm:pt modelId="{6F8F0A68-9721-46CA-946B-8DCB7BE27031}">
      <dgm:prSet/>
      <dgm:spPr/>
      <dgm:t>
        <a:bodyPr/>
        <a:lstStyle/>
        <a:p>
          <a:r>
            <a:rPr lang="pl-PL"/>
            <a:t>Przyjemne skalowanie w modelu ElasticPool</a:t>
          </a:r>
          <a:endParaRPr lang="en-US"/>
        </a:p>
      </dgm:t>
    </dgm:pt>
    <dgm:pt modelId="{7B95F8D9-DA28-415D-94C1-04A01CE85DF9}" type="parTrans" cxnId="{458A2290-9800-4ACD-93F5-B411B0910D20}">
      <dgm:prSet/>
      <dgm:spPr/>
      <dgm:t>
        <a:bodyPr/>
        <a:lstStyle/>
        <a:p>
          <a:endParaRPr lang="en-US"/>
        </a:p>
      </dgm:t>
    </dgm:pt>
    <dgm:pt modelId="{1996B65E-3754-4BFE-9FD9-0C79D5CEEA29}" type="sibTrans" cxnId="{458A2290-9800-4ACD-93F5-B411B0910D20}">
      <dgm:prSet/>
      <dgm:spPr/>
      <dgm:t>
        <a:bodyPr/>
        <a:lstStyle/>
        <a:p>
          <a:endParaRPr lang="en-US"/>
        </a:p>
      </dgm:t>
    </dgm:pt>
    <dgm:pt modelId="{00FF6E55-8BD6-4A1F-8FC0-CD1ABC848C20}">
      <dgm:prSet/>
      <dgm:spPr/>
      <dgm:t>
        <a:bodyPr/>
        <a:lstStyle/>
        <a:p>
          <a:r>
            <a:rPr lang="pl-PL"/>
            <a:t>Pojedynczy Private Endpoint</a:t>
          </a:r>
          <a:endParaRPr lang="en-US"/>
        </a:p>
      </dgm:t>
    </dgm:pt>
    <dgm:pt modelId="{4C63793A-A421-4DBB-836C-84AA26402759}" type="parTrans" cxnId="{FAF725EC-DC69-4788-A2E4-BF2C9726C845}">
      <dgm:prSet/>
      <dgm:spPr/>
      <dgm:t>
        <a:bodyPr/>
        <a:lstStyle/>
        <a:p>
          <a:endParaRPr lang="en-US"/>
        </a:p>
      </dgm:t>
    </dgm:pt>
    <dgm:pt modelId="{5BC92CBB-E627-422D-82E0-C2FF5D3186EB}" type="sibTrans" cxnId="{FAF725EC-DC69-4788-A2E4-BF2C9726C845}">
      <dgm:prSet/>
      <dgm:spPr/>
      <dgm:t>
        <a:bodyPr/>
        <a:lstStyle/>
        <a:p>
          <a:endParaRPr lang="en-US"/>
        </a:p>
      </dgm:t>
    </dgm:pt>
    <dgm:pt modelId="{C6C66D84-5311-4349-A86E-17731BDFC291}">
      <dgm:prSet/>
      <dgm:spPr/>
      <dgm:t>
        <a:bodyPr/>
        <a:lstStyle/>
        <a:p>
          <a:r>
            <a:rPr lang="pl-PL"/>
            <a:t>Backup per baza </a:t>
          </a:r>
          <a:endParaRPr lang="en-US"/>
        </a:p>
      </dgm:t>
    </dgm:pt>
    <dgm:pt modelId="{F231159D-91B7-48D6-92EC-0E29D6E76510}" type="parTrans" cxnId="{D3D97E6A-1E87-400B-8B52-876D277B2943}">
      <dgm:prSet/>
      <dgm:spPr/>
      <dgm:t>
        <a:bodyPr/>
        <a:lstStyle/>
        <a:p>
          <a:endParaRPr lang="en-US"/>
        </a:p>
      </dgm:t>
    </dgm:pt>
    <dgm:pt modelId="{F1C78048-2DF0-4F9A-8938-A9615F74A123}" type="sibTrans" cxnId="{D3D97E6A-1E87-400B-8B52-876D277B2943}">
      <dgm:prSet/>
      <dgm:spPr/>
      <dgm:t>
        <a:bodyPr/>
        <a:lstStyle/>
        <a:p>
          <a:endParaRPr lang="en-US"/>
        </a:p>
      </dgm:t>
    </dgm:pt>
    <dgm:pt modelId="{072ED431-7372-4409-8983-412FDE0AFABC}">
      <dgm:prSet/>
      <dgm:spPr/>
      <dgm:t>
        <a:bodyPr/>
        <a:lstStyle/>
        <a:p>
          <a:r>
            <a:rPr lang="pl-PL"/>
            <a:t>Możliwość uruchomienia lokalnie bazy </a:t>
          </a:r>
          <a:endParaRPr lang="en-US"/>
        </a:p>
      </dgm:t>
    </dgm:pt>
    <dgm:pt modelId="{D8B3E154-7783-4D8B-9039-95AED9591849}" type="parTrans" cxnId="{671CE4EB-1022-4A21-B246-25616BFA92B0}">
      <dgm:prSet/>
      <dgm:spPr/>
      <dgm:t>
        <a:bodyPr/>
        <a:lstStyle/>
        <a:p>
          <a:endParaRPr lang="en-US"/>
        </a:p>
      </dgm:t>
    </dgm:pt>
    <dgm:pt modelId="{EEE83FD8-5464-4DB1-9DC4-7DD48F4CEFE1}" type="sibTrans" cxnId="{671CE4EB-1022-4A21-B246-25616BFA92B0}">
      <dgm:prSet/>
      <dgm:spPr/>
      <dgm:t>
        <a:bodyPr/>
        <a:lstStyle/>
        <a:p>
          <a:endParaRPr lang="en-US"/>
        </a:p>
      </dgm:t>
    </dgm:pt>
    <dgm:pt modelId="{8D4AF517-C56A-4F11-B540-0C4ED67F0A51}">
      <dgm:prSet/>
      <dgm:spPr/>
      <dgm:t>
        <a:bodyPr/>
        <a:lstStyle/>
        <a:p>
          <a:r>
            <a:rPr lang="pl-PL"/>
            <a:t>Minus to koszt licencji u innego dostawcy</a:t>
          </a:r>
          <a:endParaRPr lang="en-US"/>
        </a:p>
      </dgm:t>
    </dgm:pt>
    <dgm:pt modelId="{0F939D96-B307-45CB-963B-277C60FF5D07}" type="parTrans" cxnId="{FD1CA7D7-074D-4C20-86FB-49803451D9C2}">
      <dgm:prSet/>
      <dgm:spPr/>
      <dgm:t>
        <a:bodyPr/>
        <a:lstStyle/>
        <a:p>
          <a:endParaRPr lang="en-US"/>
        </a:p>
      </dgm:t>
    </dgm:pt>
    <dgm:pt modelId="{F4BE049A-1DA3-4C0B-820C-83DBC67DDA91}" type="sibTrans" cxnId="{FD1CA7D7-074D-4C20-86FB-49803451D9C2}">
      <dgm:prSet/>
      <dgm:spPr/>
      <dgm:t>
        <a:bodyPr/>
        <a:lstStyle/>
        <a:p>
          <a:endParaRPr lang="en-US"/>
        </a:p>
      </dgm:t>
    </dgm:pt>
    <dgm:pt modelId="{DB9A7758-9215-1340-B71F-4581040A4662}" type="pres">
      <dgm:prSet presAssocID="{D1DF2B1F-B559-467D-9404-43BD636763C2}" presName="linear" presStyleCnt="0">
        <dgm:presLayoutVars>
          <dgm:animLvl val="lvl"/>
          <dgm:resizeHandles val="exact"/>
        </dgm:presLayoutVars>
      </dgm:prSet>
      <dgm:spPr/>
    </dgm:pt>
    <dgm:pt modelId="{BD6E805A-8EC3-F44A-BDAF-8B573E36D29B}" type="pres">
      <dgm:prSet presAssocID="{ABA65E11-C8B1-4CAA-B0F5-623C0D00E8C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198EC0D-2173-CE43-8944-28FB278AB804}" type="pres">
      <dgm:prSet presAssocID="{AE2A5250-415A-4211-95B1-17DFFE8F2FA4}" presName="spacer" presStyleCnt="0"/>
      <dgm:spPr/>
    </dgm:pt>
    <dgm:pt modelId="{56E6DA4D-06DC-9844-BFDE-F3B856C42911}" type="pres">
      <dgm:prSet presAssocID="{6F8F0A68-9721-46CA-946B-8DCB7BE270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F4E2417-124E-574B-8D4A-93B59A9FD96F}" type="pres">
      <dgm:prSet presAssocID="{1996B65E-3754-4BFE-9FD9-0C79D5CEEA29}" presName="spacer" presStyleCnt="0"/>
      <dgm:spPr/>
    </dgm:pt>
    <dgm:pt modelId="{3F878A77-44CE-E641-ADB8-A5209EE2F2C8}" type="pres">
      <dgm:prSet presAssocID="{00FF6E55-8BD6-4A1F-8FC0-CD1ABC848C2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3107CBD-927E-9847-9164-06D2E30F0143}" type="pres">
      <dgm:prSet presAssocID="{5BC92CBB-E627-422D-82E0-C2FF5D3186EB}" presName="spacer" presStyleCnt="0"/>
      <dgm:spPr/>
    </dgm:pt>
    <dgm:pt modelId="{AA9FB10B-448A-CA48-B8BB-186007F4A7E8}" type="pres">
      <dgm:prSet presAssocID="{C6C66D84-5311-4349-A86E-17731BDFC29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39CB464-C3FD-BE40-9FAE-1CF71ECAA4E9}" type="pres">
      <dgm:prSet presAssocID="{F1C78048-2DF0-4F9A-8938-A9615F74A123}" presName="spacer" presStyleCnt="0"/>
      <dgm:spPr/>
    </dgm:pt>
    <dgm:pt modelId="{4D50DE2B-66A7-3A49-A675-71793B9A226E}" type="pres">
      <dgm:prSet presAssocID="{072ED431-7372-4409-8983-412FDE0AFAB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76C8B88-4CB6-034F-9725-40E3F1E88A74}" type="pres">
      <dgm:prSet presAssocID="{EEE83FD8-5464-4DB1-9DC4-7DD48F4CEFE1}" presName="spacer" presStyleCnt="0"/>
      <dgm:spPr/>
    </dgm:pt>
    <dgm:pt modelId="{E69F0F81-090A-C746-A62F-96FB96011E8D}" type="pres">
      <dgm:prSet presAssocID="{8D4AF517-C56A-4F11-B540-0C4ED67F0A5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077C522-E913-9647-8800-E287FECBD5B9}" type="presOf" srcId="{8D4AF517-C56A-4F11-B540-0C4ED67F0A51}" destId="{E69F0F81-090A-C746-A62F-96FB96011E8D}" srcOrd="0" destOrd="0" presId="urn:microsoft.com/office/officeart/2005/8/layout/vList2"/>
    <dgm:cxn modelId="{33A6AD3C-DC69-4272-A797-0770086B75BB}" srcId="{D1DF2B1F-B559-467D-9404-43BD636763C2}" destId="{ABA65E11-C8B1-4CAA-B0F5-623C0D00E8CF}" srcOrd="0" destOrd="0" parTransId="{D9902892-B468-48F3-B293-A87E1A7FB2C9}" sibTransId="{AE2A5250-415A-4211-95B1-17DFFE8F2FA4}"/>
    <dgm:cxn modelId="{231D9C4A-D254-2345-98E0-4368022C0644}" type="presOf" srcId="{072ED431-7372-4409-8983-412FDE0AFABC}" destId="{4D50DE2B-66A7-3A49-A675-71793B9A226E}" srcOrd="0" destOrd="0" presId="urn:microsoft.com/office/officeart/2005/8/layout/vList2"/>
    <dgm:cxn modelId="{D3D97E6A-1E87-400B-8B52-876D277B2943}" srcId="{D1DF2B1F-B559-467D-9404-43BD636763C2}" destId="{C6C66D84-5311-4349-A86E-17731BDFC291}" srcOrd="3" destOrd="0" parTransId="{F231159D-91B7-48D6-92EC-0E29D6E76510}" sibTransId="{F1C78048-2DF0-4F9A-8938-A9615F74A123}"/>
    <dgm:cxn modelId="{43CBDE8A-DC06-1E4F-B295-371C15A7C898}" type="presOf" srcId="{D1DF2B1F-B559-467D-9404-43BD636763C2}" destId="{DB9A7758-9215-1340-B71F-4581040A4662}" srcOrd="0" destOrd="0" presId="urn:microsoft.com/office/officeart/2005/8/layout/vList2"/>
    <dgm:cxn modelId="{458A2290-9800-4ACD-93F5-B411B0910D20}" srcId="{D1DF2B1F-B559-467D-9404-43BD636763C2}" destId="{6F8F0A68-9721-46CA-946B-8DCB7BE27031}" srcOrd="1" destOrd="0" parTransId="{7B95F8D9-DA28-415D-94C1-04A01CE85DF9}" sibTransId="{1996B65E-3754-4BFE-9FD9-0C79D5CEEA29}"/>
    <dgm:cxn modelId="{C3568EBA-284A-ED49-A232-638E1A7BA29F}" type="presOf" srcId="{00FF6E55-8BD6-4A1F-8FC0-CD1ABC848C20}" destId="{3F878A77-44CE-E641-ADB8-A5209EE2F2C8}" srcOrd="0" destOrd="0" presId="urn:microsoft.com/office/officeart/2005/8/layout/vList2"/>
    <dgm:cxn modelId="{3B1B36BE-EA6C-7044-AFED-D348B2704D03}" type="presOf" srcId="{ABA65E11-C8B1-4CAA-B0F5-623C0D00E8CF}" destId="{BD6E805A-8EC3-F44A-BDAF-8B573E36D29B}" srcOrd="0" destOrd="0" presId="urn:microsoft.com/office/officeart/2005/8/layout/vList2"/>
    <dgm:cxn modelId="{0819EFD0-23D2-8D44-82AA-C2025357DD94}" type="presOf" srcId="{6F8F0A68-9721-46CA-946B-8DCB7BE27031}" destId="{56E6DA4D-06DC-9844-BFDE-F3B856C42911}" srcOrd="0" destOrd="0" presId="urn:microsoft.com/office/officeart/2005/8/layout/vList2"/>
    <dgm:cxn modelId="{FD1CA7D7-074D-4C20-86FB-49803451D9C2}" srcId="{D1DF2B1F-B559-467D-9404-43BD636763C2}" destId="{8D4AF517-C56A-4F11-B540-0C4ED67F0A51}" srcOrd="5" destOrd="0" parTransId="{0F939D96-B307-45CB-963B-277C60FF5D07}" sibTransId="{F4BE049A-1DA3-4C0B-820C-83DBC67DDA91}"/>
    <dgm:cxn modelId="{ED45DEE2-4D67-D147-8CAE-21786486100C}" type="presOf" srcId="{C6C66D84-5311-4349-A86E-17731BDFC291}" destId="{AA9FB10B-448A-CA48-B8BB-186007F4A7E8}" srcOrd="0" destOrd="0" presId="urn:microsoft.com/office/officeart/2005/8/layout/vList2"/>
    <dgm:cxn modelId="{671CE4EB-1022-4A21-B246-25616BFA92B0}" srcId="{D1DF2B1F-B559-467D-9404-43BD636763C2}" destId="{072ED431-7372-4409-8983-412FDE0AFABC}" srcOrd="4" destOrd="0" parTransId="{D8B3E154-7783-4D8B-9039-95AED9591849}" sibTransId="{EEE83FD8-5464-4DB1-9DC4-7DD48F4CEFE1}"/>
    <dgm:cxn modelId="{FAF725EC-DC69-4788-A2E4-BF2C9726C845}" srcId="{D1DF2B1F-B559-467D-9404-43BD636763C2}" destId="{00FF6E55-8BD6-4A1F-8FC0-CD1ABC848C20}" srcOrd="2" destOrd="0" parTransId="{4C63793A-A421-4DBB-836C-84AA26402759}" sibTransId="{5BC92CBB-E627-422D-82E0-C2FF5D3186EB}"/>
    <dgm:cxn modelId="{A1FB9FCD-9501-614C-84FF-B65A8C135E11}" type="presParOf" srcId="{DB9A7758-9215-1340-B71F-4581040A4662}" destId="{BD6E805A-8EC3-F44A-BDAF-8B573E36D29B}" srcOrd="0" destOrd="0" presId="urn:microsoft.com/office/officeart/2005/8/layout/vList2"/>
    <dgm:cxn modelId="{8C11921D-4EE7-8540-BED5-8B027311CAF3}" type="presParOf" srcId="{DB9A7758-9215-1340-B71F-4581040A4662}" destId="{3198EC0D-2173-CE43-8944-28FB278AB804}" srcOrd="1" destOrd="0" presId="urn:microsoft.com/office/officeart/2005/8/layout/vList2"/>
    <dgm:cxn modelId="{14E17BEF-0EF2-9A41-AE51-E70AB06975C8}" type="presParOf" srcId="{DB9A7758-9215-1340-B71F-4581040A4662}" destId="{56E6DA4D-06DC-9844-BFDE-F3B856C42911}" srcOrd="2" destOrd="0" presId="urn:microsoft.com/office/officeart/2005/8/layout/vList2"/>
    <dgm:cxn modelId="{1BA3F2E9-17A7-1D40-B023-CB73FA25226C}" type="presParOf" srcId="{DB9A7758-9215-1340-B71F-4581040A4662}" destId="{4F4E2417-124E-574B-8D4A-93B59A9FD96F}" srcOrd="3" destOrd="0" presId="urn:microsoft.com/office/officeart/2005/8/layout/vList2"/>
    <dgm:cxn modelId="{FEF3BCF0-1DDD-8741-8264-5AA604C98F4F}" type="presParOf" srcId="{DB9A7758-9215-1340-B71F-4581040A4662}" destId="{3F878A77-44CE-E641-ADB8-A5209EE2F2C8}" srcOrd="4" destOrd="0" presId="urn:microsoft.com/office/officeart/2005/8/layout/vList2"/>
    <dgm:cxn modelId="{7234F524-9B61-B54F-8358-31E7F6AFF358}" type="presParOf" srcId="{DB9A7758-9215-1340-B71F-4581040A4662}" destId="{D3107CBD-927E-9847-9164-06D2E30F0143}" srcOrd="5" destOrd="0" presId="urn:microsoft.com/office/officeart/2005/8/layout/vList2"/>
    <dgm:cxn modelId="{AC45E854-D0FD-7441-832E-0C0C018A9C8D}" type="presParOf" srcId="{DB9A7758-9215-1340-B71F-4581040A4662}" destId="{AA9FB10B-448A-CA48-B8BB-186007F4A7E8}" srcOrd="6" destOrd="0" presId="urn:microsoft.com/office/officeart/2005/8/layout/vList2"/>
    <dgm:cxn modelId="{23F1A262-3978-2442-925B-66766E59A058}" type="presParOf" srcId="{DB9A7758-9215-1340-B71F-4581040A4662}" destId="{F39CB464-C3FD-BE40-9FAE-1CF71ECAA4E9}" srcOrd="7" destOrd="0" presId="urn:microsoft.com/office/officeart/2005/8/layout/vList2"/>
    <dgm:cxn modelId="{1A8CBE33-DCBA-DD4E-ADD0-7CBC9CD9B333}" type="presParOf" srcId="{DB9A7758-9215-1340-B71F-4581040A4662}" destId="{4D50DE2B-66A7-3A49-A675-71793B9A226E}" srcOrd="8" destOrd="0" presId="urn:microsoft.com/office/officeart/2005/8/layout/vList2"/>
    <dgm:cxn modelId="{9A01A758-C6EB-C444-A363-ACA2E98429AD}" type="presParOf" srcId="{DB9A7758-9215-1340-B71F-4581040A4662}" destId="{A76C8B88-4CB6-034F-9725-40E3F1E88A74}" srcOrd="9" destOrd="0" presId="urn:microsoft.com/office/officeart/2005/8/layout/vList2"/>
    <dgm:cxn modelId="{EB3585E6-2A85-BA43-9EEF-94C825F3654A}" type="presParOf" srcId="{DB9A7758-9215-1340-B71F-4581040A4662}" destId="{E69F0F81-090A-C746-A62F-96FB96011E8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40D910-354F-4388-9E1C-D7A70106535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C427AC6-B7E2-4285-86AD-6BD97FB4FC15}">
      <dgm:prSet/>
      <dgm:spPr/>
      <dgm:t>
        <a:bodyPr/>
        <a:lstStyle/>
        <a:p>
          <a:r>
            <a:rPr lang="en-US"/>
            <a:t>Azure EventHub - Streaming service</a:t>
          </a:r>
        </a:p>
      </dgm:t>
    </dgm:pt>
    <dgm:pt modelId="{E797DDA8-1FC1-483C-B397-D24B80D861F5}" type="parTrans" cxnId="{4F45B83F-A016-4C68-AFEE-CB14C8B6E5C2}">
      <dgm:prSet/>
      <dgm:spPr/>
      <dgm:t>
        <a:bodyPr/>
        <a:lstStyle/>
        <a:p>
          <a:endParaRPr lang="en-US"/>
        </a:p>
      </dgm:t>
    </dgm:pt>
    <dgm:pt modelId="{2FF4964E-AA2C-4A4E-A3B3-F78E7F45D49E}" type="sibTrans" cxnId="{4F45B83F-A016-4C68-AFEE-CB14C8B6E5C2}">
      <dgm:prSet/>
      <dgm:spPr/>
      <dgm:t>
        <a:bodyPr/>
        <a:lstStyle/>
        <a:p>
          <a:endParaRPr lang="en-US"/>
        </a:p>
      </dgm:t>
    </dgm:pt>
    <dgm:pt modelId="{FEDCB3AA-9617-4F62-A3C7-C31A756CE8B2}">
      <dgm:prSet/>
      <dgm:spPr/>
      <dgm:t>
        <a:bodyPr/>
        <a:lstStyle/>
        <a:p>
          <a:r>
            <a:rPr lang="en-US"/>
            <a:t>Azure Service Bus - Messaging platform</a:t>
          </a:r>
        </a:p>
      </dgm:t>
    </dgm:pt>
    <dgm:pt modelId="{08ECA475-0BC2-4D28-8D85-077C192B09A4}" type="parTrans" cxnId="{2D57FD7A-C840-4D1E-8715-5024331B4351}">
      <dgm:prSet/>
      <dgm:spPr/>
      <dgm:t>
        <a:bodyPr/>
        <a:lstStyle/>
        <a:p>
          <a:endParaRPr lang="en-US"/>
        </a:p>
      </dgm:t>
    </dgm:pt>
    <dgm:pt modelId="{1C86BF91-CBE2-4D7A-8D92-D8361AFCBFBD}" type="sibTrans" cxnId="{2D57FD7A-C840-4D1E-8715-5024331B4351}">
      <dgm:prSet/>
      <dgm:spPr/>
      <dgm:t>
        <a:bodyPr/>
        <a:lstStyle/>
        <a:p>
          <a:endParaRPr lang="en-US"/>
        </a:p>
      </dgm:t>
    </dgm:pt>
    <dgm:pt modelId="{E4338252-68E3-4AB2-9C4E-D970630987BE}">
      <dgm:prSet/>
      <dgm:spPr/>
      <dgm:t>
        <a:bodyPr/>
        <a:lstStyle/>
        <a:p>
          <a:r>
            <a:rPr lang="en-US"/>
            <a:t>Azure Queues - Messaging system</a:t>
          </a:r>
        </a:p>
      </dgm:t>
    </dgm:pt>
    <dgm:pt modelId="{3B65E5F1-CF57-481A-83A9-56A9F600141A}" type="parTrans" cxnId="{97220DF2-E379-4E77-A8DC-B867D2A93ACF}">
      <dgm:prSet/>
      <dgm:spPr/>
      <dgm:t>
        <a:bodyPr/>
        <a:lstStyle/>
        <a:p>
          <a:endParaRPr lang="en-US"/>
        </a:p>
      </dgm:t>
    </dgm:pt>
    <dgm:pt modelId="{977BEF77-039A-4D35-9AC3-E1F60C8CCA7C}" type="sibTrans" cxnId="{97220DF2-E379-4E77-A8DC-B867D2A93ACF}">
      <dgm:prSet/>
      <dgm:spPr/>
      <dgm:t>
        <a:bodyPr/>
        <a:lstStyle/>
        <a:p>
          <a:endParaRPr lang="en-US"/>
        </a:p>
      </dgm:t>
    </dgm:pt>
    <dgm:pt modelId="{5AFA38B4-7FDE-4CC0-94D3-F13A07FD7DAA}">
      <dgm:prSet/>
      <dgm:spPr/>
      <dgm:t>
        <a:bodyPr/>
        <a:lstStyle/>
        <a:p>
          <a:r>
            <a:rPr lang="en-US"/>
            <a:t>SignalR - Real-time communication</a:t>
          </a:r>
        </a:p>
      </dgm:t>
    </dgm:pt>
    <dgm:pt modelId="{C1841C57-971C-49C8-9F3F-DF89A7CF7A36}" type="parTrans" cxnId="{80BF1A04-818E-4430-A672-A0789992EC6E}">
      <dgm:prSet/>
      <dgm:spPr/>
      <dgm:t>
        <a:bodyPr/>
        <a:lstStyle/>
        <a:p>
          <a:endParaRPr lang="en-US"/>
        </a:p>
      </dgm:t>
    </dgm:pt>
    <dgm:pt modelId="{C9EDC23B-9FD5-4750-B956-54F7F4963A9A}" type="sibTrans" cxnId="{80BF1A04-818E-4430-A672-A0789992EC6E}">
      <dgm:prSet/>
      <dgm:spPr/>
      <dgm:t>
        <a:bodyPr/>
        <a:lstStyle/>
        <a:p>
          <a:endParaRPr lang="en-US"/>
        </a:p>
      </dgm:t>
    </dgm:pt>
    <dgm:pt modelId="{779ACE49-F926-4604-96D8-2A09595059FC}">
      <dgm:prSet/>
      <dgm:spPr/>
      <dgm:t>
        <a:bodyPr/>
        <a:lstStyle/>
        <a:p>
          <a:r>
            <a:rPr lang="en-US"/>
            <a:t>Notification Hub - Push notifications service</a:t>
          </a:r>
        </a:p>
      </dgm:t>
    </dgm:pt>
    <dgm:pt modelId="{A61A74F3-3D05-4AE3-8167-7AF252EFCD4D}" type="parTrans" cxnId="{748C5407-7B4C-4F48-86FC-A56B57D3FC44}">
      <dgm:prSet/>
      <dgm:spPr/>
      <dgm:t>
        <a:bodyPr/>
        <a:lstStyle/>
        <a:p>
          <a:endParaRPr lang="en-US"/>
        </a:p>
      </dgm:t>
    </dgm:pt>
    <dgm:pt modelId="{C564C293-6E40-4333-9DB4-9215ADFB581C}" type="sibTrans" cxnId="{748C5407-7B4C-4F48-86FC-A56B57D3FC44}">
      <dgm:prSet/>
      <dgm:spPr/>
      <dgm:t>
        <a:bodyPr/>
        <a:lstStyle/>
        <a:p>
          <a:endParaRPr lang="en-US"/>
        </a:p>
      </dgm:t>
    </dgm:pt>
    <dgm:pt modelId="{5EFBA676-902F-4348-906E-45384FBBBD33}">
      <dgm:prSet/>
      <dgm:spPr/>
      <dgm:t>
        <a:bodyPr/>
        <a:lstStyle/>
        <a:p>
          <a:r>
            <a:rPr lang="en-US"/>
            <a:t>Azure Web PubSub - Real-time communication</a:t>
          </a:r>
        </a:p>
      </dgm:t>
    </dgm:pt>
    <dgm:pt modelId="{2CAA2539-65D6-4C51-876A-E26F608B81AB}" type="parTrans" cxnId="{BFB12F7A-2705-4571-B045-A79AFE0B610A}">
      <dgm:prSet/>
      <dgm:spPr/>
      <dgm:t>
        <a:bodyPr/>
        <a:lstStyle/>
        <a:p>
          <a:endParaRPr lang="en-US"/>
        </a:p>
      </dgm:t>
    </dgm:pt>
    <dgm:pt modelId="{9C354708-21B1-43DF-8C84-AC2931909E4D}" type="sibTrans" cxnId="{BFB12F7A-2705-4571-B045-A79AFE0B610A}">
      <dgm:prSet/>
      <dgm:spPr/>
      <dgm:t>
        <a:bodyPr/>
        <a:lstStyle/>
        <a:p>
          <a:endParaRPr lang="en-US"/>
        </a:p>
      </dgm:t>
    </dgm:pt>
    <dgm:pt modelId="{9595B7CE-09D1-473E-A8A6-C7BE3DC09179}">
      <dgm:prSet/>
      <dgm:spPr/>
      <dgm:t>
        <a:bodyPr/>
        <a:lstStyle/>
        <a:p>
          <a:r>
            <a:rPr lang="en-US"/>
            <a:t>Event Grid – Event-Driven Cloud Message broker </a:t>
          </a:r>
        </a:p>
      </dgm:t>
    </dgm:pt>
    <dgm:pt modelId="{BD900D3E-F0AA-4505-AEB6-06BBEF863A56}" type="parTrans" cxnId="{964FB65A-1EF5-478B-9ECD-44398C9B2C14}">
      <dgm:prSet/>
      <dgm:spPr/>
      <dgm:t>
        <a:bodyPr/>
        <a:lstStyle/>
        <a:p>
          <a:endParaRPr lang="en-US"/>
        </a:p>
      </dgm:t>
    </dgm:pt>
    <dgm:pt modelId="{33F9FE6B-D05D-441B-A8FB-D811B220A811}" type="sibTrans" cxnId="{964FB65A-1EF5-478B-9ECD-44398C9B2C14}">
      <dgm:prSet/>
      <dgm:spPr/>
      <dgm:t>
        <a:bodyPr/>
        <a:lstStyle/>
        <a:p>
          <a:endParaRPr lang="en-US"/>
        </a:p>
      </dgm:t>
    </dgm:pt>
    <dgm:pt modelId="{00C85FDD-A603-4CE8-AE13-EB1666BB94F5}" type="pres">
      <dgm:prSet presAssocID="{B940D910-354F-4388-9E1C-D7A701065350}" presName="root" presStyleCnt="0">
        <dgm:presLayoutVars>
          <dgm:dir/>
          <dgm:resizeHandles val="exact"/>
        </dgm:presLayoutVars>
      </dgm:prSet>
      <dgm:spPr/>
    </dgm:pt>
    <dgm:pt modelId="{878BE3F6-087C-486C-866B-17619B91FDEF}" type="pres">
      <dgm:prSet presAssocID="{B940D910-354F-4388-9E1C-D7A701065350}" presName="container" presStyleCnt="0">
        <dgm:presLayoutVars>
          <dgm:dir/>
          <dgm:resizeHandles val="exact"/>
        </dgm:presLayoutVars>
      </dgm:prSet>
      <dgm:spPr/>
    </dgm:pt>
    <dgm:pt modelId="{D5CB186B-A41D-4B33-95BC-18D1551263FF}" type="pres">
      <dgm:prSet presAssocID="{BC427AC6-B7E2-4285-86AD-6BD97FB4FC15}" presName="compNode" presStyleCnt="0"/>
      <dgm:spPr/>
    </dgm:pt>
    <dgm:pt modelId="{8E7A5993-E417-44DC-AF5A-AB5CBFB98CA2}" type="pres">
      <dgm:prSet presAssocID="{BC427AC6-B7E2-4285-86AD-6BD97FB4FC15}" presName="iconBgRect" presStyleLbl="bgShp" presStyleIdx="0" presStyleCnt="7"/>
      <dgm:spPr/>
    </dgm:pt>
    <dgm:pt modelId="{00024C49-762B-47B8-AF08-D72E6E9B2FE4}" type="pres">
      <dgm:prSet presAssocID="{BC427AC6-B7E2-4285-86AD-6BD97FB4FC1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FB59F498-E7FA-4C45-B245-A2195D57025E}" type="pres">
      <dgm:prSet presAssocID="{BC427AC6-B7E2-4285-86AD-6BD97FB4FC15}" presName="spaceRect" presStyleCnt="0"/>
      <dgm:spPr/>
    </dgm:pt>
    <dgm:pt modelId="{0EDCD70E-7041-41D7-8647-5142ADFF5C1A}" type="pres">
      <dgm:prSet presAssocID="{BC427AC6-B7E2-4285-86AD-6BD97FB4FC15}" presName="textRect" presStyleLbl="revTx" presStyleIdx="0" presStyleCnt="7">
        <dgm:presLayoutVars>
          <dgm:chMax val="1"/>
          <dgm:chPref val="1"/>
        </dgm:presLayoutVars>
      </dgm:prSet>
      <dgm:spPr/>
    </dgm:pt>
    <dgm:pt modelId="{A39C995D-4D08-462F-80DF-14C1E270B3B0}" type="pres">
      <dgm:prSet presAssocID="{2FF4964E-AA2C-4A4E-A3B3-F78E7F45D49E}" presName="sibTrans" presStyleLbl="sibTrans2D1" presStyleIdx="0" presStyleCnt="0"/>
      <dgm:spPr/>
    </dgm:pt>
    <dgm:pt modelId="{48318426-2214-47FA-AC25-728EFE4C7522}" type="pres">
      <dgm:prSet presAssocID="{FEDCB3AA-9617-4F62-A3C7-C31A756CE8B2}" presName="compNode" presStyleCnt="0"/>
      <dgm:spPr/>
    </dgm:pt>
    <dgm:pt modelId="{FC290753-AC62-4801-968E-36E0706FFA75}" type="pres">
      <dgm:prSet presAssocID="{FEDCB3AA-9617-4F62-A3C7-C31A756CE8B2}" presName="iconBgRect" presStyleLbl="bgShp" presStyleIdx="1" presStyleCnt="7"/>
      <dgm:spPr/>
    </dgm:pt>
    <dgm:pt modelId="{DB3D20C4-38B0-4529-8FC0-4D0A7963E4D5}" type="pres">
      <dgm:prSet presAssocID="{FEDCB3AA-9617-4F62-A3C7-C31A756CE8B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A33AA541-158A-48D8-BB48-56BDA8EE39A2}" type="pres">
      <dgm:prSet presAssocID="{FEDCB3AA-9617-4F62-A3C7-C31A756CE8B2}" presName="spaceRect" presStyleCnt="0"/>
      <dgm:spPr/>
    </dgm:pt>
    <dgm:pt modelId="{664406B0-E502-4C5E-898F-393EB69C27D8}" type="pres">
      <dgm:prSet presAssocID="{FEDCB3AA-9617-4F62-A3C7-C31A756CE8B2}" presName="textRect" presStyleLbl="revTx" presStyleIdx="1" presStyleCnt="7">
        <dgm:presLayoutVars>
          <dgm:chMax val="1"/>
          <dgm:chPref val="1"/>
        </dgm:presLayoutVars>
      </dgm:prSet>
      <dgm:spPr/>
    </dgm:pt>
    <dgm:pt modelId="{885E1F2E-119A-4F63-9FE2-79034843C57B}" type="pres">
      <dgm:prSet presAssocID="{1C86BF91-CBE2-4D7A-8D92-D8361AFCBFBD}" presName="sibTrans" presStyleLbl="sibTrans2D1" presStyleIdx="0" presStyleCnt="0"/>
      <dgm:spPr/>
    </dgm:pt>
    <dgm:pt modelId="{64CAB00D-2960-4248-A87B-ED10BD7AD850}" type="pres">
      <dgm:prSet presAssocID="{E4338252-68E3-4AB2-9C4E-D970630987BE}" presName="compNode" presStyleCnt="0"/>
      <dgm:spPr/>
    </dgm:pt>
    <dgm:pt modelId="{EB754E29-8231-4764-AD5E-6457EFDB5B5F}" type="pres">
      <dgm:prSet presAssocID="{E4338252-68E3-4AB2-9C4E-D970630987BE}" presName="iconBgRect" presStyleLbl="bgShp" presStyleIdx="2" presStyleCnt="7"/>
      <dgm:spPr/>
    </dgm:pt>
    <dgm:pt modelId="{031079FE-43F6-4953-832C-C0FEC232D966}" type="pres">
      <dgm:prSet presAssocID="{E4338252-68E3-4AB2-9C4E-D970630987B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4C5CC2B-75B7-4B97-B4E9-781C167B1396}" type="pres">
      <dgm:prSet presAssocID="{E4338252-68E3-4AB2-9C4E-D970630987BE}" presName="spaceRect" presStyleCnt="0"/>
      <dgm:spPr/>
    </dgm:pt>
    <dgm:pt modelId="{49284D13-423E-44C8-9BEC-E8270D27F055}" type="pres">
      <dgm:prSet presAssocID="{E4338252-68E3-4AB2-9C4E-D970630987BE}" presName="textRect" presStyleLbl="revTx" presStyleIdx="2" presStyleCnt="7">
        <dgm:presLayoutVars>
          <dgm:chMax val="1"/>
          <dgm:chPref val="1"/>
        </dgm:presLayoutVars>
      </dgm:prSet>
      <dgm:spPr/>
    </dgm:pt>
    <dgm:pt modelId="{3571F7B7-FFD2-46D7-B2DF-C8E3DA51ED84}" type="pres">
      <dgm:prSet presAssocID="{977BEF77-039A-4D35-9AC3-E1F60C8CCA7C}" presName="sibTrans" presStyleLbl="sibTrans2D1" presStyleIdx="0" presStyleCnt="0"/>
      <dgm:spPr/>
    </dgm:pt>
    <dgm:pt modelId="{66CBFCF4-08CE-4EC9-BB6F-49AC3BB0CF32}" type="pres">
      <dgm:prSet presAssocID="{5AFA38B4-7FDE-4CC0-94D3-F13A07FD7DAA}" presName="compNode" presStyleCnt="0"/>
      <dgm:spPr/>
    </dgm:pt>
    <dgm:pt modelId="{D32F39A5-0FEA-4AF3-9FD4-ADB1DB2C9FE0}" type="pres">
      <dgm:prSet presAssocID="{5AFA38B4-7FDE-4CC0-94D3-F13A07FD7DAA}" presName="iconBgRect" presStyleLbl="bgShp" presStyleIdx="3" presStyleCnt="7"/>
      <dgm:spPr/>
    </dgm:pt>
    <dgm:pt modelId="{D9086FA6-68B9-48B5-A50F-535864B9B0CF}" type="pres">
      <dgm:prSet presAssocID="{5AFA38B4-7FDE-4CC0-94D3-F13A07FD7DA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FAEF4B4-FB35-42E1-AD87-BDB22E65EBDB}" type="pres">
      <dgm:prSet presAssocID="{5AFA38B4-7FDE-4CC0-94D3-F13A07FD7DAA}" presName="spaceRect" presStyleCnt="0"/>
      <dgm:spPr/>
    </dgm:pt>
    <dgm:pt modelId="{C00A162C-7922-4534-AFD1-BD9F0A7690F8}" type="pres">
      <dgm:prSet presAssocID="{5AFA38B4-7FDE-4CC0-94D3-F13A07FD7DAA}" presName="textRect" presStyleLbl="revTx" presStyleIdx="3" presStyleCnt="7">
        <dgm:presLayoutVars>
          <dgm:chMax val="1"/>
          <dgm:chPref val="1"/>
        </dgm:presLayoutVars>
      </dgm:prSet>
      <dgm:spPr/>
    </dgm:pt>
    <dgm:pt modelId="{AED1C041-3C3D-4F94-8970-817DF690A8FC}" type="pres">
      <dgm:prSet presAssocID="{C9EDC23B-9FD5-4750-B956-54F7F4963A9A}" presName="sibTrans" presStyleLbl="sibTrans2D1" presStyleIdx="0" presStyleCnt="0"/>
      <dgm:spPr/>
    </dgm:pt>
    <dgm:pt modelId="{F3B5CD26-26A4-412C-A270-2558357CCE88}" type="pres">
      <dgm:prSet presAssocID="{779ACE49-F926-4604-96D8-2A09595059FC}" presName="compNode" presStyleCnt="0"/>
      <dgm:spPr/>
    </dgm:pt>
    <dgm:pt modelId="{16152840-0312-4781-9939-D3E982673E15}" type="pres">
      <dgm:prSet presAssocID="{779ACE49-F926-4604-96D8-2A09595059FC}" presName="iconBgRect" presStyleLbl="bgShp" presStyleIdx="4" presStyleCnt="7"/>
      <dgm:spPr/>
    </dgm:pt>
    <dgm:pt modelId="{E2B10424-DC34-4B98-88AF-344BCE87832D}" type="pres">
      <dgm:prSet presAssocID="{779ACE49-F926-4604-96D8-2A09595059F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9E02922F-4835-4688-8C11-DD78012F40D1}" type="pres">
      <dgm:prSet presAssocID="{779ACE49-F926-4604-96D8-2A09595059FC}" presName="spaceRect" presStyleCnt="0"/>
      <dgm:spPr/>
    </dgm:pt>
    <dgm:pt modelId="{5391BD63-9EF8-4C00-8601-D8676578C5AD}" type="pres">
      <dgm:prSet presAssocID="{779ACE49-F926-4604-96D8-2A09595059FC}" presName="textRect" presStyleLbl="revTx" presStyleIdx="4" presStyleCnt="7">
        <dgm:presLayoutVars>
          <dgm:chMax val="1"/>
          <dgm:chPref val="1"/>
        </dgm:presLayoutVars>
      </dgm:prSet>
      <dgm:spPr/>
    </dgm:pt>
    <dgm:pt modelId="{D5DC2370-DE15-4D14-A74C-35C87D2EF017}" type="pres">
      <dgm:prSet presAssocID="{C564C293-6E40-4333-9DB4-9215ADFB581C}" presName="sibTrans" presStyleLbl="sibTrans2D1" presStyleIdx="0" presStyleCnt="0"/>
      <dgm:spPr/>
    </dgm:pt>
    <dgm:pt modelId="{D46FBC6E-95B2-4239-A88D-571F52D5F7A5}" type="pres">
      <dgm:prSet presAssocID="{5EFBA676-902F-4348-906E-45384FBBBD33}" presName="compNode" presStyleCnt="0"/>
      <dgm:spPr/>
    </dgm:pt>
    <dgm:pt modelId="{ADF8E3DA-BACC-499A-9B64-F2957EE1308B}" type="pres">
      <dgm:prSet presAssocID="{5EFBA676-902F-4348-906E-45384FBBBD33}" presName="iconBgRect" presStyleLbl="bgShp" presStyleIdx="5" presStyleCnt="7"/>
      <dgm:spPr/>
    </dgm:pt>
    <dgm:pt modelId="{092ED6CB-B1B4-45E2-BE81-160B72A2BBE1}" type="pres">
      <dgm:prSet presAssocID="{5EFBA676-902F-4348-906E-45384FBBBD3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6AE8453C-0A3E-4A27-BF10-71F47C43A2FC}" type="pres">
      <dgm:prSet presAssocID="{5EFBA676-902F-4348-906E-45384FBBBD33}" presName="spaceRect" presStyleCnt="0"/>
      <dgm:spPr/>
    </dgm:pt>
    <dgm:pt modelId="{39EE9245-DC19-472D-A4A7-DA1CC031DD13}" type="pres">
      <dgm:prSet presAssocID="{5EFBA676-902F-4348-906E-45384FBBBD33}" presName="textRect" presStyleLbl="revTx" presStyleIdx="5" presStyleCnt="7">
        <dgm:presLayoutVars>
          <dgm:chMax val="1"/>
          <dgm:chPref val="1"/>
        </dgm:presLayoutVars>
      </dgm:prSet>
      <dgm:spPr/>
    </dgm:pt>
    <dgm:pt modelId="{A2C06055-AFDA-4932-AD5B-F941E749F025}" type="pres">
      <dgm:prSet presAssocID="{9C354708-21B1-43DF-8C84-AC2931909E4D}" presName="sibTrans" presStyleLbl="sibTrans2D1" presStyleIdx="0" presStyleCnt="0"/>
      <dgm:spPr/>
    </dgm:pt>
    <dgm:pt modelId="{190E1753-1A49-4222-95A8-DE502EB7EB33}" type="pres">
      <dgm:prSet presAssocID="{9595B7CE-09D1-473E-A8A6-C7BE3DC09179}" presName="compNode" presStyleCnt="0"/>
      <dgm:spPr/>
    </dgm:pt>
    <dgm:pt modelId="{A3AF6704-C3E7-449B-BD88-CF266ECFEA65}" type="pres">
      <dgm:prSet presAssocID="{9595B7CE-09D1-473E-A8A6-C7BE3DC09179}" presName="iconBgRect" presStyleLbl="bgShp" presStyleIdx="6" presStyleCnt="7"/>
      <dgm:spPr/>
    </dgm:pt>
    <dgm:pt modelId="{B0015947-8201-4800-AF05-3D8D1F24053C}" type="pres">
      <dgm:prSet presAssocID="{9595B7CE-09D1-473E-A8A6-C7BE3DC0917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CE98172-52F0-4D94-A378-533756F542D3}" type="pres">
      <dgm:prSet presAssocID="{9595B7CE-09D1-473E-A8A6-C7BE3DC09179}" presName="spaceRect" presStyleCnt="0"/>
      <dgm:spPr/>
    </dgm:pt>
    <dgm:pt modelId="{DF4738A9-9AAB-41FA-9622-17AE22B23F47}" type="pres">
      <dgm:prSet presAssocID="{9595B7CE-09D1-473E-A8A6-C7BE3DC0917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80BF1A04-818E-4430-A672-A0789992EC6E}" srcId="{B940D910-354F-4388-9E1C-D7A701065350}" destId="{5AFA38B4-7FDE-4CC0-94D3-F13A07FD7DAA}" srcOrd="3" destOrd="0" parTransId="{C1841C57-971C-49C8-9F3F-DF89A7CF7A36}" sibTransId="{C9EDC23B-9FD5-4750-B956-54F7F4963A9A}"/>
    <dgm:cxn modelId="{748C5407-7B4C-4F48-86FC-A56B57D3FC44}" srcId="{B940D910-354F-4388-9E1C-D7A701065350}" destId="{779ACE49-F926-4604-96D8-2A09595059FC}" srcOrd="4" destOrd="0" parTransId="{A61A74F3-3D05-4AE3-8167-7AF252EFCD4D}" sibTransId="{C564C293-6E40-4333-9DB4-9215ADFB581C}"/>
    <dgm:cxn modelId="{51029D13-6DA6-4C47-AF03-F7324A95B7BF}" type="presOf" srcId="{C9EDC23B-9FD5-4750-B956-54F7F4963A9A}" destId="{AED1C041-3C3D-4F94-8970-817DF690A8FC}" srcOrd="0" destOrd="0" presId="urn:microsoft.com/office/officeart/2018/2/layout/IconCircleList"/>
    <dgm:cxn modelId="{165C3439-3668-442D-9949-6DE8826D5B40}" type="presOf" srcId="{2FF4964E-AA2C-4A4E-A3B3-F78E7F45D49E}" destId="{A39C995D-4D08-462F-80DF-14C1E270B3B0}" srcOrd="0" destOrd="0" presId="urn:microsoft.com/office/officeart/2018/2/layout/IconCircleList"/>
    <dgm:cxn modelId="{4F45B83F-A016-4C68-AFEE-CB14C8B6E5C2}" srcId="{B940D910-354F-4388-9E1C-D7A701065350}" destId="{BC427AC6-B7E2-4285-86AD-6BD97FB4FC15}" srcOrd="0" destOrd="0" parTransId="{E797DDA8-1FC1-483C-B397-D24B80D861F5}" sibTransId="{2FF4964E-AA2C-4A4E-A3B3-F78E7F45D49E}"/>
    <dgm:cxn modelId="{F978E844-33E9-44CF-97C3-7139F4A95B15}" type="presOf" srcId="{1C86BF91-CBE2-4D7A-8D92-D8361AFCBFBD}" destId="{885E1F2E-119A-4F63-9FE2-79034843C57B}" srcOrd="0" destOrd="0" presId="urn:microsoft.com/office/officeart/2018/2/layout/IconCircleList"/>
    <dgm:cxn modelId="{ECCB334D-F36E-4CEE-9933-86922D00C3FD}" type="presOf" srcId="{B940D910-354F-4388-9E1C-D7A701065350}" destId="{00C85FDD-A603-4CE8-AE13-EB1666BB94F5}" srcOrd="0" destOrd="0" presId="urn:microsoft.com/office/officeart/2018/2/layout/IconCircleList"/>
    <dgm:cxn modelId="{BDEBE84E-FD2C-4A97-A502-0C7E1FEDE328}" type="presOf" srcId="{E4338252-68E3-4AB2-9C4E-D970630987BE}" destId="{49284D13-423E-44C8-9BEC-E8270D27F055}" srcOrd="0" destOrd="0" presId="urn:microsoft.com/office/officeart/2018/2/layout/IconCircleList"/>
    <dgm:cxn modelId="{964FB65A-1EF5-478B-9ECD-44398C9B2C14}" srcId="{B940D910-354F-4388-9E1C-D7A701065350}" destId="{9595B7CE-09D1-473E-A8A6-C7BE3DC09179}" srcOrd="6" destOrd="0" parTransId="{BD900D3E-F0AA-4505-AEB6-06BBEF863A56}" sibTransId="{33F9FE6B-D05D-441B-A8FB-D811B220A811}"/>
    <dgm:cxn modelId="{27F70B71-3868-486C-BFFD-B345D547F3C5}" type="presOf" srcId="{9C354708-21B1-43DF-8C84-AC2931909E4D}" destId="{A2C06055-AFDA-4932-AD5B-F941E749F025}" srcOrd="0" destOrd="0" presId="urn:microsoft.com/office/officeart/2018/2/layout/IconCircleList"/>
    <dgm:cxn modelId="{BFB12F7A-2705-4571-B045-A79AFE0B610A}" srcId="{B940D910-354F-4388-9E1C-D7A701065350}" destId="{5EFBA676-902F-4348-906E-45384FBBBD33}" srcOrd="5" destOrd="0" parTransId="{2CAA2539-65D6-4C51-876A-E26F608B81AB}" sibTransId="{9C354708-21B1-43DF-8C84-AC2931909E4D}"/>
    <dgm:cxn modelId="{2D57FD7A-C840-4D1E-8715-5024331B4351}" srcId="{B940D910-354F-4388-9E1C-D7A701065350}" destId="{FEDCB3AA-9617-4F62-A3C7-C31A756CE8B2}" srcOrd="1" destOrd="0" parTransId="{08ECA475-0BC2-4D28-8D85-077C192B09A4}" sibTransId="{1C86BF91-CBE2-4D7A-8D92-D8361AFCBFBD}"/>
    <dgm:cxn modelId="{BE25919F-5EC7-454B-BD3E-5B25A7742345}" type="presOf" srcId="{779ACE49-F926-4604-96D8-2A09595059FC}" destId="{5391BD63-9EF8-4C00-8601-D8676578C5AD}" srcOrd="0" destOrd="0" presId="urn:microsoft.com/office/officeart/2018/2/layout/IconCircleList"/>
    <dgm:cxn modelId="{E983AD9F-F3E7-4D2F-A8E7-3808984D7D01}" type="presOf" srcId="{5EFBA676-902F-4348-906E-45384FBBBD33}" destId="{39EE9245-DC19-472D-A4A7-DA1CC031DD13}" srcOrd="0" destOrd="0" presId="urn:microsoft.com/office/officeart/2018/2/layout/IconCircleList"/>
    <dgm:cxn modelId="{D21313B2-96AE-4D14-AFAF-0243516F46A2}" type="presOf" srcId="{5AFA38B4-7FDE-4CC0-94D3-F13A07FD7DAA}" destId="{C00A162C-7922-4534-AFD1-BD9F0A7690F8}" srcOrd="0" destOrd="0" presId="urn:microsoft.com/office/officeart/2018/2/layout/IconCircleList"/>
    <dgm:cxn modelId="{2FD4F1C2-8070-4AD9-BCF6-C7537DD84557}" type="presOf" srcId="{9595B7CE-09D1-473E-A8A6-C7BE3DC09179}" destId="{DF4738A9-9AAB-41FA-9622-17AE22B23F47}" srcOrd="0" destOrd="0" presId="urn:microsoft.com/office/officeart/2018/2/layout/IconCircleList"/>
    <dgm:cxn modelId="{17C912C4-F8A4-42FF-9D78-92598CBA54DC}" type="presOf" srcId="{FEDCB3AA-9617-4F62-A3C7-C31A756CE8B2}" destId="{664406B0-E502-4C5E-898F-393EB69C27D8}" srcOrd="0" destOrd="0" presId="urn:microsoft.com/office/officeart/2018/2/layout/IconCircleList"/>
    <dgm:cxn modelId="{5E828CCF-353C-400A-B94D-5ECF69110967}" type="presOf" srcId="{C564C293-6E40-4333-9DB4-9215ADFB581C}" destId="{D5DC2370-DE15-4D14-A74C-35C87D2EF017}" srcOrd="0" destOrd="0" presId="urn:microsoft.com/office/officeart/2018/2/layout/IconCircleList"/>
    <dgm:cxn modelId="{B5118AD4-45D3-479E-B304-E007D9B52789}" type="presOf" srcId="{BC427AC6-B7E2-4285-86AD-6BD97FB4FC15}" destId="{0EDCD70E-7041-41D7-8647-5142ADFF5C1A}" srcOrd="0" destOrd="0" presId="urn:microsoft.com/office/officeart/2018/2/layout/IconCircleList"/>
    <dgm:cxn modelId="{97220DF2-E379-4E77-A8DC-B867D2A93ACF}" srcId="{B940D910-354F-4388-9E1C-D7A701065350}" destId="{E4338252-68E3-4AB2-9C4E-D970630987BE}" srcOrd="2" destOrd="0" parTransId="{3B65E5F1-CF57-481A-83A9-56A9F600141A}" sibTransId="{977BEF77-039A-4D35-9AC3-E1F60C8CCA7C}"/>
    <dgm:cxn modelId="{1C64D3FD-1074-4604-8AAC-0A9E4C5C6646}" type="presOf" srcId="{977BEF77-039A-4D35-9AC3-E1F60C8CCA7C}" destId="{3571F7B7-FFD2-46D7-B2DF-C8E3DA51ED84}" srcOrd="0" destOrd="0" presId="urn:microsoft.com/office/officeart/2018/2/layout/IconCircleList"/>
    <dgm:cxn modelId="{A055ADBE-CCD2-4F78-A78C-679E4FB131A2}" type="presParOf" srcId="{00C85FDD-A603-4CE8-AE13-EB1666BB94F5}" destId="{878BE3F6-087C-486C-866B-17619B91FDEF}" srcOrd="0" destOrd="0" presId="urn:microsoft.com/office/officeart/2018/2/layout/IconCircleList"/>
    <dgm:cxn modelId="{1F9AA564-F918-41EB-A727-B2FB5E577E8C}" type="presParOf" srcId="{878BE3F6-087C-486C-866B-17619B91FDEF}" destId="{D5CB186B-A41D-4B33-95BC-18D1551263FF}" srcOrd="0" destOrd="0" presId="urn:microsoft.com/office/officeart/2018/2/layout/IconCircleList"/>
    <dgm:cxn modelId="{1004643F-BAC3-4DBA-84F4-9680ECB5AC01}" type="presParOf" srcId="{D5CB186B-A41D-4B33-95BC-18D1551263FF}" destId="{8E7A5993-E417-44DC-AF5A-AB5CBFB98CA2}" srcOrd="0" destOrd="0" presId="urn:microsoft.com/office/officeart/2018/2/layout/IconCircleList"/>
    <dgm:cxn modelId="{BA7D85F3-B50A-4283-8ACE-9FE91DFA65C7}" type="presParOf" srcId="{D5CB186B-A41D-4B33-95BC-18D1551263FF}" destId="{00024C49-762B-47B8-AF08-D72E6E9B2FE4}" srcOrd="1" destOrd="0" presId="urn:microsoft.com/office/officeart/2018/2/layout/IconCircleList"/>
    <dgm:cxn modelId="{6EE943C6-A1FC-4A61-91F5-ED8087BD52CF}" type="presParOf" srcId="{D5CB186B-A41D-4B33-95BC-18D1551263FF}" destId="{FB59F498-E7FA-4C45-B245-A2195D57025E}" srcOrd="2" destOrd="0" presId="urn:microsoft.com/office/officeart/2018/2/layout/IconCircleList"/>
    <dgm:cxn modelId="{CE183D59-F633-4550-B693-7212C5C62AAE}" type="presParOf" srcId="{D5CB186B-A41D-4B33-95BC-18D1551263FF}" destId="{0EDCD70E-7041-41D7-8647-5142ADFF5C1A}" srcOrd="3" destOrd="0" presId="urn:microsoft.com/office/officeart/2018/2/layout/IconCircleList"/>
    <dgm:cxn modelId="{538EEA63-7FC3-4A1D-83A4-6F3B67BF1DC3}" type="presParOf" srcId="{878BE3F6-087C-486C-866B-17619B91FDEF}" destId="{A39C995D-4D08-462F-80DF-14C1E270B3B0}" srcOrd="1" destOrd="0" presId="urn:microsoft.com/office/officeart/2018/2/layout/IconCircleList"/>
    <dgm:cxn modelId="{F054B162-319B-40C9-878A-A5781D7BA375}" type="presParOf" srcId="{878BE3F6-087C-486C-866B-17619B91FDEF}" destId="{48318426-2214-47FA-AC25-728EFE4C7522}" srcOrd="2" destOrd="0" presId="urn:microsoft.com/office/officeart/2018/2/layout/IconCircleList"/>
    <dgm:cxn modelId="{7549DDA6-5160-435D-B164-3EF20EDD067D}" type="presParOf" srcId="{48318426-2214-47FA-AC25-728EFE4C7522}" destId="{FC290753-AC62-4801-968E-36E0706FFA75}" srcOrd="0" destOrd="0" presId="urn:microsoft.com/office/officeart/2018/2/layout/IconCircleList"/>
    <dgm:cxn modelId="{EA36FBBC-34A3-4C77-BAB6-CA09620801AE}" type="presParOf" srcId="{48318426-2214-47FA-AC25-728EFE4C7522}" destId="{DB3D20C4-38B0-4529-8FC0-4D0A7963E4D5}" srcOrd="1" destOrd="0" presId="urn:microsoft.com/office/officeart/2018/2/layout/IconCircleList"/>
    <dgm:cxn modelId="{C9017B8F-893D-417A-87A7-D7521DD239C5}" type="presParOf" srcId="{48318426-2214-47FA-AC25-728EFE4C7522}" destId="{A33AA541-158A-48D8-BB48-56BDA8EE39A2}" srcOrd="2" destOrd="0" presId="urn:microsoft.com/office/officeart/2018/2/layout/IconCircleList"/>
    <dgm:cxn modelId="{BC8D8A8F-9241-48BF-A8B4-75A97A67F7EE}" type="presParOf" srcId="{48318426-2214-47FA-AC25-728EFE4C7522}" destId="{664406B0-E502-4C5E-898F-393EB69C27D8}" srcOrd="3" destOrd="0" presId="urn:microsoft.com/office/officeart/2018/2/layout/IconCircleList"/>
    <dgm:cxn modelId="{AB28E859-D508-40A0-87D3-A7FA68C1A565}" type="presParOf" srcId="{878BE3F6-087C-486C-866B-17619B91FDEF}" destId="{885E1F2E-119A-4F63-9FE2-79034843C57B}" srcOrd="3" destOrd="0" presId="urn:microsoft.com/office/officeart/2018/2/layout/IconCircleList"/>
    <dgm:cxn modelId="{471C985B-5DB8-4BE9-AFA2-5DCC4B6BE4A4}" type="presParOf" srcId="{878BE3F6-087C-486C-866B-17619B91FDEF}" destId="{64CAB00D-2960-4248-A87B-ED10BD7AD850}" srcOrd="4" destOrd="0" presId="urn:microsoft.com/office/officeart/2018/2/layout/IconCircleList"/>
    <dgm:cxn modelId="{8C4CFB67-5CAB-4254-8EF9-360DA43E842B}" type="presParOf" srcId="{64CAB00D-2960-4248-A87B-ED10BD7AD850}" destId="{EB754E29-8231-4764-AD5E-6457EFDB5B5F}" srcOrd="0" destOrd="0" presId="urn:microsoft.com/office/officeart/2018/2/layout/IconCircleList"/>
    <dgm:cxn modelId="{0A424C6D-3AC4-404F-BF29-27C832D6EC21}" type="presParOf" srcId="{64CAB00D-2960-4248-A87B-ED10BD7AD850}" destId="{031079FE-43F6-4953-832C-C0FEC232D966}" srcOrd="1" destOrd="0" presId="urn:microsoft.com/office/officeart/2018/2/layout/IconCircleList"/>
    <dgm:cxn modelId="{E69D2141-F3CA-433A-AFE8-AD7E1BF97DB0}" type="presParOf" srcId="{64CAB00D-2960-4248-A87B-ED10BD7AD850}" destId="{A4C5CC2B-75B7-4B97-B4E9-781C167B1396}" srcOrd="2" destOrd="0" presId="urn:microsoft.com/office/officeart/2018/2/layout/IconCircleList"/>
    <dgm:cxn modelId="{9C0DD117-A0B8-4F08-8813-9FCE6D02C3DB}" type="presParOf" srcId="{64CAB00D-2960-4248-A87B-ED10BD7AD850}" destId="{49284D13-423E-44C8-9BEC-E8270D27F055}" srcOrd="3" destOrd="0" presId="urn:microsoft.com/office/officeart/2018/2/layout/IconCircleList"/>
    <dgm:cxn modelId="{0143839F-6648-4390-964A-48F913DC0869}" type="presParOf" srcId="{878BE3F6-087C-486C-866B-17619B91FDEF}" destId="{3571F7B7-FFD2-46D7-B2DF-C8E3DA51ED84}" srcOrd="5" destOrd="0" presId="urn:microsoft.com/office/officeart/2018/2/layout/IconCircleList"/>
    <dgm:cxn modelId="{FC708A96-AC06-4224-9B2F-5166CA29F695}" type="presParOf" srcId="{878BE3F6-087C-486C-866B-17619B91FDEF}" destId="{66CBFCF4-08CE-4EC9-BB6F-49AC3BB0CF32}" srcOrd="6" destOrd="0" presId="urn:microsoft.com/office/officeart/2018/2/layout/IconCircleList"/>
    <dgm:cxn modelId="{A8AF44CF-BF9F-4C17-AFC6-4BA93FF748D0}" type="presParOf" srcId="{66CBFCF4-08CE-4EC9-BB6F-49AC3BB0CF32}" destId="{D32F39A5-0FEA-4AF3-9FD4-ADB1DB2C9FE0}" srcOrd="0" destOrd="0" presId="urn:microsoft.com/office/officeart/2018/2/layout/IconCircleList"/>
    <dgm:cxn modelId="{09593DF5-B92E-4692-9FEC-6F188541A9C9}" type="presParOf" srcId="{66CBFCF4-08CE-4EC9-BB6F-49AC3BB0CF32}" destId="{D9086FA6-68B9-48B5-A50F-535864B9B0CF}" srcOrd="1" destOrd="0" presId="urn:microsoft.com/office/officeart/2018/2/layout/IconCircleList"/>
    <dgm:cxn modelId="{2DEE06B4-5E74-4594-8493-E649CF77F9D6}" type="presParOf" srcId="{66CBFCF4-08CE-4EC9-BB6F-49AC3BB0CF32}" destId="{3FAEF4B4-FB35-42E1-AD87-BDB22E65EBDB}" srcOrd="2" destOrd="0" presId="urn:microsoft.com/office/officeart/2018/2/layout/IconCircleList"/>
    <dgm:cxn modelId="{93278A23-90DC-4087-A22A-D4F3A88D2DAC}" type="presParOf" srcId="{66CBFCF4-08CE-4EC9-BB6F-49AC3BB0CF32}" destId="{C00A162C-7922-4534-AFD1-BD9F0A7690F8}" srcOrd="3" destOrd="0" presId="urn:microsoft.com/office/officeart/2018/2/layout/IconCircleList"/>
    <dgm:cxn modelId="{D0C3CC76-F65A-4DF3-B74B-4192F59B3943}" type="presParOf" srcId="{878BE3F6-087C-486C-866B-17619B91FDEF}" destId="{AED1C041-3C3D-4F94-8970-817DF690A8FC}" srcOrd="7" destOrd="0" presId="urn:microsoft.com/office/officeart/2018/2/layout/IconCircleList"/>
    <dgm:cxn modelId="{BDB4E3B8-5258-4953-9CCB-FD2B69049FD0}" type="presParOf" srcId="{878BE3F6-087C-486C-866B-17619B91FDEF}" destId="{F3B5CD26-26A4-412C-A270-2558357CCE88}" srcOrd="8" destOrd="0" presId="urn:microsoft.com/office/officeart/2018/2/layout/IconCircleList"/>
    <dgm:cxn modelId="{D7A6C4EF-A5C5-4B8F-B0CF-282B1BB8EB2D}" type="presParOf" srcId="{F3B5CD26-26A4-412C-A270-2558357CCE88}" destId="{16152840-0312-4781-9939-D3E982673E15}" srcOrd="0" destOrd="0" presId="urn:microsoft.com/office/officeart/2018/2/layout/IconCircleList"/>
    <dgm:cxn modelId="{DA3B5BA1-D04F-4FF8-AC8D-59A11E6519C2}" type="presParOf" srcId="{F3B5CD26-26A4-412C-A270-2558357CCE88}" destId="{E2B10424-DC34-4B98-88AF-344BCE87832D}" srcOrd="1" destOrd="0" presId="urn:microsoft.com/office/officeart/2018/2/layout/IconCircleList"/>
    <dgm:cxn modelId="{9930C289-2AD5-4D73-BE48-C0FB10A7B686}" type="presParOf" srcId="{F3B5CD26-26A4-412C-A270-2558357CCE88}" destId="{9E02922F-4835-4688-8C11-DD78012F40D1}" srcOrd="2" destOrd="0" presId="urn:microsoft.com/office/officeart/2018/2/layout/IconCircleList"/>
    <dgm:cxn modelId="{072A70F9-CC03-43F5-8360-A69344E19A1B}" type="presParOf" srcId="{F3B5CD26-26A4-412C-A270-2558357CCE88}" destId="{5391BD63-9EF8-4C00-8601-D8676578C5AD}" srcOrd="3" destOrd="0" presId="urn:microsoft.com/office/officeart/2018/2/layout/IconCircleList"/>
    <dgm:cxn modelId="{152A2070-16C2-4A9E-902B-66AE1897D8EE}" type="presParOf" srcId="{878BE3F6-087C-486C-866B-17619B91FDEF}" destId="{D5DC2370-DE15-4D14-A74C-35C87D2EF017}" srcOrd="9" destOrd="0" presId="urn:microsoft.com/office/officeart/2018/2/layout/IconCircleList"/>
    <dgm:cxn modelId="{47128FB9-E543-4D1F-A80D-EA887327E8EE}" type="presParOf" srcId="{878BE3F6-087C-486C-866B-17619B91FDEF}" destId="{D46FBC6E-95B2-4239-A88D-571F52D5F7A5}" srcOrd="10" destOrd="0" presId="urn:microsoft.com/office/officeart/2018/2/layout/IconCircleList"/>
    <dgm:cxn modelId="{E43DB2B2-6912-46B8-8E02-EBEFCE909AE6}" type="presParOf" srcId="{D46FBC6E-95B2-4239-A88D-571F52D5F7A5}" destId="{ADF8E3DA-BACC-499A-9B64-F2957EE1308B}" srcOrd="0" destOrd="0" presId="urn:microsoft.com/office/officeart/2018/2/layout/IconCircleList"/>
    <dgm:cxn modelId="{802215FD-F7FA-45AB-B212-AD00BE9D07A9}" type="presParOf" srcId="{D46FBC6E-95B2-4239-A88D-571F52D5F7A5}" destId="{092ED6CB-B1B4-45E2-BE81-160B72A2BBE1}" srcOrd="1" destOrd="0" presId="urn:microsoft.com/office/officeart/2018/2/layout/IconCircleList"/>
    <dgm:cxn modelId="{A54E3E79-2267-4B22-B71B-F238743FA26F}" type="presParOf" srcId="{D46FBC6E-95B2-4239-A88D-571F52D5F7A5}" destId="{6AE8453C-0A3E-4A27-BF10-71F47C43A2FC}" srcOrd="2" destOrd="0" presId="urn:microsoft.com/office/officeart/2018/2/layout/IconCircleList"/>
    <dgm:cxn modelId="{09A117B3-2F4C-45C3-BE79-8B2D0979B813}" type="presParOf" srcId="{D46FBC6E-95B2-4239-A88D-571F52D5F7A5}" destId="{39EE9245-DC19-472D-A4A7-DA1CC031DD13}" srcOrd="3" destOrd="0" presId="urn:microsoft.com/office/officeart/2018/2/layout/IconCircleList"/>
    <dgm:cxn modelId="{E65ED7CA-0A36-4903-9AF0-114B00AD88E6}" type="presParOf" srcId="{878BE3F6-087C-486C-866B-17619B91FDEF}" destId="{A2C06055-AFDA-4932-AD5B-F941E749F025}" srcOrd="11" destOrd="0" presId="urn:microsoft.com/office/officeart/2018/2/layout/IconCircleList"/>
    <dgm:cxn modelId="{046045F9-4029-4B97-B940-5FD45CF281D8}" type="presParOf" srcId="{878BE3F6-087C-486C-866B-17619B91FDEF}" destId="{190E1753-1A49-4222-95A8-DE502EB7EB33}" srcOrd="12" destOrd="0" presId="urn:microsoft.com/office/officeart/2018/2/layout/IconCircleList"/>
    <dgm:cxn modelId="{D8CC904C-B703-42B7-8809-C6980D4E7A0C}" type="presParOf" srcId="{190E1753-1A49-4222-95A8-DE502EB7EB33}" destId="{A3AF6704-C3E7-449B-BD88-CF266ECFEA65}" srcOrd="0" destOrd="0" presId="urn:microsoft.com/office/officeart/2018/2/layout/IconCircleList"/>
    <dgm:cxn modelId="{2B72A54D-F5A4-4493-861B-7EF1110DC2FD}" type="presParOf" srcId="{190E1753-1A49-4222-95A8-DE502EB7EB33}" destId="{B0015947-8201-4800-AF05-3D8D1F24053C}" srcOrd="1" destOrd="0" presId="urn:microsoft.com/office/officeart/2018/2/layout/IconCircleList"/>
    <dgm:cxn modelId="{96EA2D93-09CE-4AA1-9B12-81A9F3617470}" type="presParOf" srcId="{190E1753-1A49-4222-95A8-DE502EB7EB33}" destId="{2CE98172-52F0-4D94-A378-533756F542D3}" srcOrd="2" destOrd="0" presId="urn:microsoft.com/office/officeart/2018/2/layout/IconCircleList"/>
    <dgm:cxn modelId="{5B1FBCCC-C373-4614-A32D-6143A5D3CF12}" type="presParOf" srcId="{190E1753-1A49-4222-95A8-DE502EB7EB33}" destId="{DF4738A9-9AAB-41FA-9622-17AE22B23F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D86D196-5842-4735-9477-FCB98AB7090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016DD3-12C6-49D9-AC03-9DAA2E97CEE3}">
      <dgm:prSet/>
      <dgm:spPr/>
      <dgm:t>
        <a:bodyPr/>
        <a:lstStyle/>
        <a:p>
          <a:r>
            <a:rPr lang="pl-PL"/>
            <a:t>Każdy Cloud Provider ma swoją własną implementacje</a:t>
          </a:r>
          <a:endParaRPr lang="en-US"/>
        </a:p>
      </dgm:t>
    </dgm:pt>
    <dgm:pt modelId="{9DECB157-C070-455A-9E55-DC72BC8AD975}" type="parTrans" cxnId="{BEA1F9C0-9F31-46C5-95EE-B0919065F133}">
      <dgm:prSet/>
      <dgm:spPr/>
      <dgm:t>
        <a:bodyPr/>
        <a:lstStyle/>
        <a:p>
          <a:endParaRPr lang="en-US"/>
        </a:p>
      </dgm:t>
    </dgm:pt>
    <dgm:pt modelId="{4CDDD6F0-52E7-48DA-B17D-5F24A30F4C09}" type="sibTrans" cxnId="{BEA1F9C0-9F31-46C5-95EE-B0919065F133}">
      <dgm:prSet/>
      <dgm:spPr/>
      <dgm:t>
        <a:bodyPr/>
        <a:lstStyle/>
        <a:p>
          <a:endParaRPr lang="en-US"/>
        </a:p>
      </dgm:t>
    </dgm:pt>
    <dgm:pt modelId="{C84EDCFA-0CFE-4B31-B875-6D58AE1D4AA6}">
      <dgm:prSet/>
      <dgm:spPr/>
      <dgm:t>
        <a:bodyPr/>
        <a:lstStyle/>
        <a:p>
          <a:r>
            <a:rPr lang="pl-PL"/>
            <a:t>Azure Service Bus</a:t>
          </a:r>
          <a:endParaRPr lang="en-US"/>
        </a:p>
      </dgm:t>
    </dgm:pt>
    <dgm:pt modelId="{5A8EE2D5-4BF6-4CE9-867D-779F971A13CD}" type="parTrans" cxnId="{8BD06190-D0E2-43D3-94D9-CB7AC7DC1133}">
      <dgm:prSet/>
      <dgm:spPr/>
      <dgm:t>
        <a:bodyPr/>
        <a:lstStyle/>
        <a:p>
          <a:endParaRPr lang="en-US"/>
        </a:p>
      </dgm:t>
    </dgm:pt>
    <dgm:pt modelId="{0BAFD77F-1CF5-4755-BEC6-1A6A886FA84D}" type="sibTrans" cxnId="{8BD06190-D0E2-43D3-94D9-CB7AC7DC1133}">
      <dgm:prSet/>
      <dgm:spPr/>
      <dgm:t>
        <a:bodyPr/>
        <a:lstStyle/>
        <a:p>
          <a:endParaRPr lang="en-US"/>
        </a:p>
      </dgm:t>
    </dgm:pt>
    <dgm:pt modelId="{E2820E2D-1232-46E9-B5DC-C5613A6060CA}">
      <dgm:prSet/>
      <dgm:spPr/>
      <dgm:t>
        <a:bodyPr/>
        <a:lstStyle/>
        <a:p>
          <a:r>
            <a:rPr lang="pl-PL"/>
            <a:t>Google PubSub</a:t>
          </a:r>
          <a:endParaRPr lang="en-US"/>
        </a:p>
      </dgm:t>
    </dgm:pt>
    <dgm:pt modelId="{510E38AC-72E7-454F-8E1B-C1AFEA76189F}" type="parTrans" cxnId="{5B1B5973-711D-4EF6-B9B3-06FB244F16AB}">
      <dgm:prSet/>
      <dgm:spPr/>
      <dgm:t>
        <a:bodyPr/>
        <a:lstStyle/>
        <a:p>
          <a:endParaRPr lang="en-US"/>
        </a:p>
      </dgm:t>
    </dgm:pt>
    <dgm:pt modelId="{3A78BDE6-9860-48E1-B69B-026122409C05}" type="sibTrans" cxnId="{5B1B5973-711D-4EF6-B9B3-06FB244F16AB}">
      <dgm:prSet/>
      <dgm:spPr/>
      <dgm:t>
        <a:bodyPr/>
        <a:lstStyle/>
        <a:p>
          <a:endParaRPr lang="en-US"/>
        </a:p>
      </dgm:t>
    </dgm:pt>
    <dgm:pt modelId="{5496D4C9-DD94-47C7-90E3-8D08DC53F59D}">
      <dgm:prSet/>
      <dgm:spPr/>
      <dgm:t>
        <a:bodyPr/>
        <a:lstStyle/>
        <a:p>
          <a:r>
            <a:rPr lang="pl-PL"/>
            <a:t>Amazon MQ</a:t>
          </a:r>
          <a:endParaRPr lang="en-US"/>
        </a:p>
      </dgm:t>
    </dgm:pt>
    <dgm:pt modelId="{9ADE0A00-5863-4674-8465-C60B6E9F70F2}" type="parTrans" cxnId="{50395DC6-352C-4041-ABFE-CD3ADC04EEB1}">
      <dgm:prSet/>
      <dgm:spPr/>
      <dgm:t>
        <a:bodyPr/>
        <a:lstStyle/>
        <a:p>
          <a:endParaRPr lang="en-US"/>
        </a:p>
      </dgm:t>
    </dgm:pt>
    <dgm:pt modelId="{20BF6896-6AA7-44E5-AB4C-FA67A3AFE3A2}" type="sibTrans" cxnId="{50395DC6-352C-4041-ABFE-CD3ADC04EEB1}">
      <dgm:prSet/>
      <dgm:spPr/>
      <dgm:t>
        <a:bodyPr/>
        <a:lstStyle/>
        <a:p>
          <a:endParaRPr lang="en-US"/>
        </a:p>
      </dgm:t>
    </dgm:pt>
    <dgm:pt modelId="{88DD99D8-A6EA-4C13-B51E-27FC3C96C2B8}">
      <dgm:prSet/>
      <dgm:spPr/>
      <dgm:t>
        <a:bodyPr/>
        <a:lstStyle/>
        <a:p>
          <a:r>
            <a:rPr lang="pl-PL"/>
            <a:t>RabbitMQ – dostępny jako offering bądź self hosted</a:t>
          </a:r>
          <a:endParaRPr lang="en-US"/>
        </a:p>
      </dgm:t>
    </dgm:pt>
    <dgm:pt modelId="{51669E60-AB02-41E1-B4C9-BF2044705974}" type="parTrans" cxnId="{435CA036-DDAE-42B7-8ED1-5E1345748956}">
      <dgm:prSet/>
      <dgm:spPr/>
      <dgm:t>
        <a:bodyPr/>
        <a:lstStyle/>
        <a:p>
          <a:endParaRPr lang="en-US"/>
        </a:p>
      </dgm:t>
    </dgm:pt>
    <dgm:pt modelId="{5AA33E0F-C25D-4EFF-86A2-C6C3C4240ED2}" type="sibTrans" cxnId="{435CA036-DDAE-42B7-8ED1-5E1345748956}">
      <dgm:prSet/>
      <dgm:spPr/>
      <dgm:t>
        <a:bodyPr/>
        <a:lstStyle/>
        <a:p>
          <a:endParaRPr lang="en-US"/>
        </a:p>
      </dgm:t>
    </dgm:pt>
    <dgm:pt modelId="{BD29670D-CD48-4AA2-9AA0-8F37C6CC3075}">
      <dgm:prSet/>
      <dgm:spPr/>
      <dgm:t>
        <a:bodyPr/>
        <a:lstStyle/>
        <a:p>
          <a:r>
            <a:rPr lang="pl-PL"/>
            <a:t>Można za pomocą 3rd parties bibiliotek w aplikacji obsłużyć kilka dostawców:</a:t>
          </a:r>
          <a:endParaRPr lang="en-US"/>
        </a:p>
      </dgm:t>
    </dgm:pt>
    <dgm:pt modelId="{23B88337-06B0-4F9F-A55E-A70881ADAD84}" type="parTrans" cxnId="{D80A8C33-6FC5-4DBB-8C3E-098FDB435770}">
      <dgm:prSet/>
      <dgm:spPr/>
      <dgm:t>
        <a:bodyPr/>
        <a:lstStyle/>
        <a:p>
          <a:endParaRPr lang="en-US"/>
        </a:p>
      </dgm:t>
    </dgm:pt>
    <dgm:pt modelId="{AA3D0ECC-D804-4A2C-B0D5-6E313968237E}" type="sibTrans" cxnId="{D80A8C33-6FC5-4DBB-8C3E-098FDB435770}">
      <dgm:prSet/>
      <dgm:spPr/>
      <dgm:t>
        <a:bodyPr/>
        <a:lstStyle/>
        <a:p>
          <a:endParaRPr lang="en-US"/>
        </a:p>
      </dgm:t>
    </dgm:pt>
    <dgm:pt modelId="{465C05CB-455D-4C8B-9250-74B72D689211}">
      <dgm:prSet/>
      <dgm:spPr/>
      <dgm:t>
        <a:bodyPr/>
        <a:lstStyle/>
        <a:p>
          <a:r>
            <a:rPr lang="pl-PL"/>
            <a:t>MassTransit (c#)</a:t>
          </a:r>
          <a:endParaRPr lang="en-US"/>
        </a:p>
      </dgm:t>
    </dgm:pt>
    <dgm:pt modelId="{71E18F38-980D-47F2-84E3-5FAF9833EF84}" type="parTrans" cxnId="{F969FB60-5296-4F80-885A-0F67D3808F1A}">
      <dgm:prSet/>
      <dgm:spPr/>
      <dgm:t>
        <a:bodyPr/>
        <a:lstStyle/>
        <a:p>
          <a:endParaRPr lang="en-US"/>
        </a:p>
      </dgm:t>
    </dgm:pt>
    <dgm:pt modelId="{B6A2539B-9D28-4EAD-9C20-05D582996CF9}" type="sibTrans" cxnId="{F969FB60-5296-4F80-885A-0F67D3808F1A}">
      <dgm:prSet/>
      <dgm:spPr/>
      <dgm:t>
        <a:bodyPr/>
        <a:lstStyle/>
        <a:p>
          <a:endParaRPr lang="en-US"/>
        </a:p>
      </dgm:t>
    </dgm:pt>
    <dgm:pt modelId="{B7066210-65E9-4C62-8E46-132F3A2B61CE}">
      <dgm:prSet/>
      <dgm:spPr/>
      <dgm:t>
        <a:bodyPr/>
        <a:lstStyle/>
        <a:p>
          <a:r>
            <a:rPr lang="pl-PL"/>
            <a:t>NServiceBus (3rd party app)</a:t>
          </a:r>
          <a:endParaRPr lang="en-US"/>
        </a:p>
      </dgm:t>
    </dgm:pt>
    <dgm:pt modelId="{4829428E-8FBC-4D53-882E-DA2702A28719}" type="parTrans" cxnId="{BB0C9CCE-EE83-4E32-B4FD-6B937A7EB7B5}">
      <dgm:prSet/>
      <dgm:spPr/>
      <dgm:t>
        <a:bodyPr/>
        <a:lstStyle/>
        <a:p>
          <a:endParaRPr lang="en-US"/>
        </a:p>
      </dgm:t>
    </dgm:pt>
    <dgm:pt modelId="{69ED509C-CF98-4B36-A3DE-955A7C6170C6}" type="sibTrans" cxnId="{BB0C9CCE-EE83-4E32-B4FD-6B937A7EB7B5}">
      <dgm:prSet/>
      <dgm:spPr/>
      <dgm:t>
        <a:bodyPr/>
        <a:lstStyle/>
        <a:p>
          <a:endParaRPr lang="en-US"/>
        </a:p>
      </dgm:t>
    </dgm:pt>
    <dgm:pt modelId="{05AB07C7-B6D8-4937-ACB0-8B8B4C86932A}">
      <dgm:prSet/>
      <dgm:spPr/>
      <dgm:t>
        <a:bodyPr/>
        <a:lstStyle/>
        <a:p>
          <a:r>
            <a:rPr lang="pl-PL"/>
            <a:t>Dapr (3rd party app)</a:t>
          </a:r>
          <a:endParaRPr lang="en-US"/>
        </a:p>
      </dgm:t>
    </dgm:pt>
    <dgm:pt modelId="{77167BEC-A8D2-45C6-A780-DC40848FD0F3}" type="parTrans" cxnId="{DF48100B-00AC-4255-B234-F92D68496D05}">
      <dgm:prSet/>
      <dgm:spPr/>
      <dgm:t>
        <a:bodyPr/>
        <a:lstStyle/>
        <a:p>
          <a:endParaRPr lang="en-US"/>
        </a:p>
      </dgm:t>
    </dgm:pt>
    <dgm:pt modelId="{39A4F0B3-D285-4A9B-BB82-BC671320DFC5}" type="sibTrans" cxnId="{DF48100B-00AC-4255-B234-F92D68496D05}">
      <dgm:prSet/>
      <dgm:spPr/>
      <dgm:t>
        <a:bodyPr/>
        <a:lstStyle/>
        <a:p>
          <a:endParaRPr lang="en-US"/>
        </a:p>
      </dgm:t>
    </dgm:pt>
    <dgm:pt modelId="{4FF00EA7-CEBF-4147-9323-C4541EB21C83}">
      <dgm:prSet/>
      <dgm:spPr/>
      <dgm:t>
        <a:bodyPr/>
        <a:lstStyle/>
        <a:p>
          <a:r>
            <a:rPr lang="pl-PL"/>
            <a:t>Użycie niskopoziomowej implementacji protokołu AMQP 1.0</a:t>
          </a:r>
          <a:endParaRPr lang="en-US"/>
        </a:p>
      </dgm:t>
    </dgm:pt>
    <dgm:pt modelId="{81166DC4-6046-4793-9D62-A092BB523DE4}" type="parTrans" cxnId="{5999A881-2D0A-4454-81F8-908E81AB84AA}">
      <dgm:prSet/>
      <dgm:spPr/>
      <dgm:t>
        <a:bodyPr/>
        <a:lstStyle/>
        <a:p>
          <a:endParaRPr lang="en-US"/>
        </a:p>
      </dgm:t>
    </dgm:pt>
    <dgm:pt modelId="{B9DB4F27-80DA-46FA-8CC4-B85C7ED5BBE6}" type="sibTrans" cxnId="{5999A881-2D0A-4454-81F8-908E81AB84AA}">
      <dgm:prSet/>
      <dgm:spPr/>
      <dgm:t>
        <a:bodyPr/>
        <a:lstStyle/>
        <a:p>
          <a:endParaRPr lang="en-US"/>
        </a:p>
      </dgm:t>
    </dgm:pt>
    <dgm:pt modelId="{99A459D8-C555-F74F-903F-B3EF9364B99C}" type="pres">
      <dgm:prSet presAssocID="{8D86D196-5842-4735-9477-FCB98AB7090D}" presName="Name0" presStyleCnt="0">
        <dgm:presLayoutVars>
          <dgm:dir/>
          <dgm:animLvl val="lvl"/>
          <dgm:resizeHandles val="exact"/>
        </dgm:presLayoutVars>
      </dgm:prSet>
      <dgm:spPr/>
    </dgm:pt>
    <dgm:pt modelId="{F7F20A0F-0B2E-9948-8C69-F2C4B8D4FFE4}" type="pres">
      <dgm:prSet presAssocID="{E3016DD3-12C6-49D9-AC03-9DAA2E97CEE3}" presName="linNode" presStyleCnt="0"/>
      <dgm:spPr/>
    </dgm:pt>
    <dgm:pt modelId="{BFCA62E2-E43E-5D4D-B557-10320DC3E05E}" type="pres">
      <dgm:prSet presAssocID="{E3016DD3-12C6-49D9-AC03-9DAA2E97CEE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1DC3DEB-B16C-D746-95A0-4CDC927C03CD}" type="pres">
      <dgm:prSet presAssocID="{E3016DD3-12C6-49D9-AC03-9DAA2E97CEE3}" presName="descendantText" presStyleLbl="alignAccFollowNode1" presStyleIdx="0" presStyleCnt="2">
        <dgm:presLayoutVars>
          <dgm:bulletEnabled val="1"/>
        </dgm:presLayoutVars>
      </dgm:prSet>
      <dgm:spPr/>
    </dgm:pt>
    <dgm:pt modelId="{21A297A9-F164-C244-9E92-5D23D5948E29}" type="pres">
      <dgm:prSet presAssocID="{4CDDD6F0-52E7-48DA-B17D-5F24A30F4C09}" presName="sp" presStyleCnt="0"/>
      <dgm:spPr/>
    </dgm:pt>
    <dgm:pt modelId="{9E56BF2C-60B1-8947-BF0F-C854A830C7B1}" type="pres">
      <dgm:prSet presAssocID="{88DD99D8-A6EA-4C13-B51E-27FC3C96C2B8}" presName="linNode" presStyleCnt="0"/>
      <dgm:spPr/>
    </dgm:pt>
    <dgm:pt modelId="{A7F14DF1-6C18-734B-8054-B262BD283FF3}" type="pres">
      <dgm:prSet presAssocID="{88DD99D8-A6EA-4C13-B51E-27FC3C96C2B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195C0BF-CC84-2A45-8991-9E7A30196B5A}" type="pres">
      <dgm:prSet presAssocID="{5AA33E0F-C25D-4EFF-86A2-C6C3C4240ED2}" presName="sp" presStyleCnt="0"/>
      <dgm:spPr/>
    </dgm:pt>
    <dgm:pt modelId="{3E2756D1-4006-7545-9AED-38A8B64BFDD3}" type="pres">
      <dgm:prSet presAssocID="{BD29670D-CD48-4AA2-9AA0-8F37C6CC3075}" presName="linNode" presStyleCnt="0"/>
      <dgm:spPr/>
    </dgm:pt>
    <dgm:pt modelId="{2986C62D-4998-0A4B-B464-F6BE805275C8}" type="pres">
      <dgm:prSet presAssocID="{BD29670D-CD48-4AA2-9AA0-8F37C6CC307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958185-41B1-684E-80BC-169EDE51470C}" type="pres">
      <dgm:prSet presAssocID="{BD29670D-CD48-4AA2-9AA0-8F37C6CC3075}" presName="descendantText" presStyleLbl="alignAccFollowNode1" presStyleIdx="1" presStyleCnt="2">
        <dgm:presLayoutVars>
          <dgm:bulletEnabled val="1"/>
        </dgm:presLayoutVars>
      </dgm:prSet>
      <dgm:spPr/>
    </dgm:pt>
    <dgm:pt modelId="{26246CCC-94EB-6949-BBC1-8765C7CEEEA0}" type="pres">
      <dgm:prSet presAssocID="{AA3D0ECC-D804-4A2C-B0D5-6E313968237E}" presName="sp" presStyleCnt="0"/>
      <dgm:spPr/>
    </dgm:pt>
    <dgm:pt modelId="{8BBF090E-F517-F141-B838-369C00505CE5}" type="pres">
      <dgm:prSet presAssocID="{4FF00EA7-CEBF-4147-9323-C4541EB21C83}" presName="linNode" presStyleCnt="0"/>
      <dgm:spPr/>
    </dgm:pt>
    <dgm:pt modelId="{D203EC51-7E6C-E44B-B5E6-39C3ABC66D80}" type="pres">
      <dgm:prSet presAssocID="{4FF00EA7-CEBF-4147-9323-C4541EB21C8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DF48100B-00AC-4255-B234-F92D68496D05}" srcId="{BD29670D-CD48-4AA2-9AA0-8F37C6CC3075}" destId="{05AB07C7-B6D8-4937-ACB0-8B8B4C86932A}" srcOrd="2" destOrd="0" parTransId="{77167BEC-A8D2-45C6-A780-DC40848FD0F3}" sibTransId="{39A4F0B3-D285-4A9B-BB82-BC671320DFC5}"/>
    <dgm:cxn modelId="{A6B5A40D-C4CD-7E44-B500-A55FEA566D83}" type="presOf" srcId="{5496D4C9-DD94-47C7-90E3-8D08DC53F59D}" destId="{61DC3DEB-B16C-D746-95A0-4CDC927C03CD}" srcOrd="0" destOrd="2" presId="urn:microsoft.com/office/officeart/2005/8/layout/vList5"/>
    <dgm:cxn modelId="{61437513-7449-A349-A2B9-40B6182A4418}" type="presOf" srcId="{05AB07C7-B6D8-4937-ACB0-8B8B4C86932A}" destId="{6F958185-41B1-684E-80BC-169EDE51470C}" srcOrd="0" destOrd="2" presId="urn:microsoft.com/office/officeart/2005/8/layout/vList5"/>
    <dgm:cxn modelId="{3C063219-8A51-F042-9125-F5AB579D6989}" type="presOf" srcId="{E2820E2D-1232-46E9-B5DC-C5613A6060CA}" destId="{61DC3DEB-B16C-D746-95A0-4CDC927C03CD}" srcOrd="0" destOrd="1" presId="urn:microsoft.com/office/officeart/2005/8/layout/vList5"/>
    <dgm:cxn modelId="{57C2CD1D-4428-D842-9233-7500E27C6618}" type="presOf" srcId="{88DD99D8-A6EA-4C13-B51E-27FC3C96C2B8}" destId="{A7F14DF1-6C18-734B-8054-B262BD283FF3}" srcOrd="0" destOrd="0" presId="urn:microsoft.com/office/officeart/2005/8/layout/vList5"/>
    <dgm:cxn modelId="{D80A8C33-6FC5-4DBB-8C3E-098FDB435770}" srcId="{8D86D196-5842-4735-9477-FCB98AB7090D}" destId="{BD29670D-CD48-4AA2-9AA0-8F37C6CC3075}" srcOrd="2" destOrd="0" parTransId="{23B88337-06B0-4F9F-A55E-A70881ADAD84}" sibTransId="{AA3D0ECC-D804-4A2C-B0D5-6E313968237E}"/>
    <dgm:cxn modelId="{435CA036-DDAE-42B7-8ED1-5E1345748956}" srcId="{8D86D196-5842-4735-9477-FCB98AB7090D}" destId="{88DD99D8-A6EA-4C13-B51E-27FC3C96C2B8}" srcOrd="1" destOrd="0" parTransId="{51669E60-AB02-41E1-B4C9-BF2044705974}" sibTransId="{5AA33E0F-C25D-4EFF-86A2-C6C3C4240ED2}"/>
    <dgm:cxn modelId="{91E58943-33DF-294B-81D7-7947A4D9E164}" type="presOf" srcId="{BD29670D-CD48-4AA2-9AA0-8F37C6CC3075}" destId="{2986C62D-4998-0A4B-B464-F6BE805275C8}" srcOrd="0" destOrd="0" presId="urn:microsoft.com/office/officeart/2005/8/layout/vList5"/>
    <dgm:cxn modelId="{031A9750-1A02-9E48-9D75-E229A7FF6193}" type="presOf" srcId="{465C05CB-455D-4C8B-9250-74B72D689211}" destId="{6F958185-41B1-684E-80BC-169EDE51470C}" srcOrd="0" destOrd="0" presId="urn:microsoft.com/office/officeart/2005/8/layout/vList5"/>
    <dgm:cxn modelId="{43BAC35C-65A8-5445-ADA5-E0290373B1D5}" type="presOf" srcId="{B7066210-65E9-4C62-8E46-132F3A2B61CE}" destId="{6F958185-41B1-684E-80BC-169EDE51470C}" srcOrd="0" destOrd="1" presId="urn:microsoft.com/office/officeart/2005/8/layout/vList5"/>
    <dgm:cxn modelId="{F969FB60-5296-4F80-885A-0F67D3808F1A}" srcId="{BD29670D-CD48-4AA2-9AA0-8F37C6CC3075}" destId="{465C05CB-455D-4C8B-9250-74B72D689211}" srcOrd="0" destOrd="0" parTransId="{71E18F38-980D-47F2-84E3-5FAF9833EF84}" sibTransId="{B6A2539B-9D28-4EAD-9C20-05D582996CF9}"/>
    <dgm:cxn modelId="{5B1B5973-711D-4EF6-B9B3-06FB244F16AB}" srcId="{E3016DD3-12C6-49D9-AC03-9DAA2E97CEE3}" destId="{E2820E2D-1232-46E9-B5DC-C5613A6060CA}" srcOrd="1" destOrd="0" parTransId="{510E38AC-72E7-454F-8E1B-C1AFEA76189F}" sibTransId="{3A78BDE6-9860-48E1-B69B-026122409C05}"/>
    <dgm:cxn modelId="{1C12467B-DA92-9B4B-8DFA-58CF1E813E5D}" type="presOf" srcId="{E3016DD3-12C6-49D9-AC03-9DAA2E97CEE3}" destId="{BFCA62E2-E43E-5D4D-B557-10320DC3E05E}" srcOrd="0" destOrd="0" presId="urn:microsoft.com/office/officeart/2005/8/layout/vList5"/>
    <dgm:cxn modelId="{5999A881-2D0A-4454-81F8-908E81AB84AA}" srcId="{8D86D196-5842-4735-9477-FCB98AB7090D}" destId="{4FF00EA7-CEBF-4147-9323-C4541EB21C83}" srcOrd="3" destOrd="0" parTransId="{81166DC4-6046-4793-9D62-A092BB523DE4}" sibTransId="{B9DB4F27-80DA-46FA-8CC4-B85C7ED5BBE6}"/>
    <dgm:cxn modelId="{8BD06190-D0E2-43D3-94D9-CB7AC7DC1133}" srcId="{E3016DD3-12C6-49D9-AC03-9DAA2E97CEE3}" destId="{C84EDCFA-0CFE-4B31-B875-6D58AE1D4AA6}" srcOrd="0" destOrd="0" parTransId="{5A8EE2D5-4BF6-4CE9-867D-779F971A13CD}" sibTransId="{0BAFD77F-1CF5-4755-BEC6-1A6A886FA84D}"/>
    <dgm:cxn modelId="{1070499D-42E9-3F4C-8C9F-F75112E37598}" type="presOf" srcId="{4FF00EA7-CEBF-4147-9323-C4541EB21C83}" destId="{D203EC51-7E6C-E44B-B5E6-39C3ABC66D80}" srcOrd="0" destOrd="0" presId="urn:microsoft.com/office/officeart/2005/8/layout/vList5"/>
    <dgm:cxn modelId="{BEA1F9C0-9F31-46C5-95EE-B0919065F133}" srcId="{8D86D196-5842-4735-9477-FCB98AB7090D}" destId="{E3016DD3-12C6-49D9-AC03-9DAA2E97CEE3}" srcOrd="0" destOrd="0" parTransId="{9DECB157-C070-455A-9E55-DC72BC8AD975}" sibTransId="{4CDDD6F0-52E7-48DA-B17D-5F24A30F4C09}"/>
    <dgm:cxn modelId="{50395DC6-352C-4041-ABFE-CD3ADC04EEB1}" srcId="{E3016DD3-12C6-49D9-AC03-9DAA2E97CEE3}" destId="{5496D4C9-DD94-47C7-90E3-8D08DC53F59D}" srcOrd="2" destOrd="0" parTransId="{9ADE0A00-5863-4674-8465-C60B6E9F70F2}" sibTransId="{20BF6896-6AA7-44E5-AB4C-FA67A3AFE3A2}"/>
    <dgm:cxn modelId="{DE5D9EC6-E704-F240-871E-2207CA454709}" type="presOf" srcId="{C84EDCFA-0CFE-4B31-B875-6D58AE1D4AA6}" destId="{61DC3DEB-B16C-D746-95A0-4CDC927C03CD}" srcOrd="0" destOrd="0" presId="urn:microsoft.com/office/officeart/2005/8/layout/vList5"/>
    <dgm:cxn modelId="{BB0C9CCE-EE83-4E32-B4FD-6B937A7EB7B5}" srcId="{BD29670D-CD48-4AA2-9AA0-8F37C6CC3075}" destId="{B7066210-65E9-4C62-8E46-132F3A2B61CE}" srcOrd="1" destOrd="0" parTransId="{4829428E-8FBC-4D53-882E-DA2702A28719}" sibTransId="{69ED509C-CF98-4B36-A3DE-955A7C6170C6}"/>
    <dgm:cxn modelId="{7678B2F2-B61C-164B-A67D-67698F9469F4}" type="presOf" srcId="{8D86D196-5842-4735-9477-FCB98AB7090D}" destId="{99A459D8-C555-F74F-903F-B3EF9364B99C}" srcOrd="0" destOrd="0" presId="urn:microsoft.com/office/officeart/2005/8/layout/vList5"/>
    <dgm:cxn modelId="{62DED479-93E1-B745-AEFF-FF4240861CD3}" type="presParOf" srcId="{99A459D8-C555-F74F-903F-B3EF9364B99C}" destId="{F7F20A0F-0B2E-9948-8C69-F2C4B8D4FFE4}" srcOrd="0" destOrd="0" presId="urn:microsoft.com/office/officeart/2005/8/layout/vList5"/>
    <dgm:cxn modelId="{0D3F7600-1E33-D746-9AAB-319B89BBED65}" type="presParOf" srcId="{F7F20A0F-0B2E-9948-8C69-F2C4B8D4FFE4}" destId="{BFCA62E2-E43E-5D4D-B557-10320DC3E05E}" srcOrd="0" destOrd="0" presId="urn:microsoft.com/office/officeart/2005/8/layout/vList5"/>
    <dgm:cxn modelId="{215C1A7A-1FD5-934E-B739-3510F7CC75D7}" type="presParOf" srcId="{F7F20A0F-0B2E-9948-8C69-F2C4B8D4FFE4}" destId="{61DC3DEB-B16C-D746-95A0-4CDC927C03CD}" srcOrd="1" destOrd="0" presId="urn:microsoft.com/office/officeart/2005/8/layout/vList5"/>
    <dgm:cxn modelId="{B91B8346-EAD6-3049-B865-08AF4101A57E}" type="presParOf" srcId="{99A459D8-C555-F74F-903F-B3EF9364B99C}" destId="{21A297A9-F164-C244-9E92-5D23D5948E29}" srcOrd="1" destOrd="0" presId="urn:microsoft.com/office/officeart/2005/8/layout/vList5"/>
    <dgm:cxn modelId="{DBF383D4-CD09-124D-BE8D-2106D2B674C9}" type="presParOf" srcId="{99A459D8-C555-F74F-903F-B3EF9364B99C}" destId="{9E56BF2C-60B1-8947-BF0F-C854A830C7B1}" srcOrd="2" destOrd="0" presId="urn:microsoft.com/office/officeart/2005/8/layout/vList5"/>
    <dgm:cxn modelId="{7A6E406B-FA5C-0F46-9626-03BE7B96BF8B}" type="presParOf" srcId="{9E56BF2C-60B1-8947-BF0F-C854A830C7B1}" destId="{A7F14DF1-6C18-734B-8054-B262BD283FF3}" srcOrd="0" destOrd="0" presId="urn:microsoft.com/office/officeart/2005/8/layout/vList5"/>
    <dgm:cxn modelId="{1A6AEA0A-C9AD-CB4B-92E8-CFB1CF4E4FF2}" type="presParOf" srcId="{99A459D8-C555-F74F-903F-B3EF9364B99C}" destId="{B195C0BF-CC84-2A45-8991-9E7A30196B5A}" srcOrd="3" destOrd="0" presId="urn:microsoft.com/office/officeart/2005/8/layout/vList5"/>
    <dgm:cxn modelId="{A4430682-68C2-2F4E-AC0A-147D9FA2C299}" type="presParOf" srcId="{99A459D8-C555-F74F-903F-B3EF9364B99C}" destId="{3E2756D1-4006-7545-9AED-38A8B64BFDD3}" srcOrd="4" destOrd="0" presId="urn:microsoft.com/office/officeart/2005/8/layout/vList5"/>
    <dgm:cxn modelId="{263C5732-7D08-534A-B219-8B44EE789302}" type="presParOf" srcId="{3E2756D1-4006-7545-9AED-38A8B64BFDD3}" destId="{2986C62D-4998-0A4B-B464-F6BE805275C8}" srcOrd="0" destOrd="0" presId="urn:microsoft.com/office/officeart/2005/8/layout/vList5"/>
    <dgm:cxn modelId="{C2851242-1F3F-1245-BF0C-EEBBE01971EC}" type="presParOf" srcId="{3E2756D1-4006-7545-9AED-38A8B64BFDD3}" destId="{6F958185-41B1-684E-80BC-169EDE51470C}" srcOrd="1" destOrd="0" presId="urn:microsoft.com/office/officeart/2005/8/layout/vList5"/>
    <dgm:cxn modelId="{EACDEFD2-5AA0-DB4A-9870-AE388ACC52C1}" type="presParOf" srcId="{99A459D8-C555-F74F-903F-B3EF9364B99C}" destId="{26246CCC-94EB-6949-BBC1-8765C7CEEEA0}" srcOrd="5" destOrd="0" presId="urn:microsoft.com/office/officeart/2005/8/layout/vList5"/>
    <dgm:cxn modelId="{30BB440E-DC97-FC49-A8CA-166A650DD36D}" type="presParOf" srcId="{99A459D8-C555-F74F-903F-B3EF9364B99C}" destId="{8BBF090E-F517-F141-B838-369C00505CE5}" srcOrd="6" destOrd="0" presId="urn:microsoft.com/office/officeart/2005/8/layout/vList5"/>
    <dgm:cxn modelId="{07A5F7E6-9A37-FB42-912E-A1E2D1B58E16}" type="presParOf" srcId="{8BBF090E-F517-F141-B838-369C00505CE5}" destId="{D203EC51-7E6C-E44B-B5E6-39C3ABC66D8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A4F1C8-C269-4009-A890-3A0A7DCC97F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0B25EE-7FDB-44F8-B825-348FD8FDE929}">
      <dgm:prSet/>
      <dgm:spPr/>
      <dgm:t>
        <a:bodyPr/>
        <a:lstStyle/>
        <a:p>
          <a:r>
            <a:rPr lang="en-US"/>
            <a:t>Kafka API jest dostępna praktycznie u każdego dostawcy.</a:t>
          </a:r>
        </a:p>
      </dgm:t>
    </dgm:pt>
    <dgm:pt modelId="{2602E1F0-8A79-4E9E-B7DE-BDF802F2961B}" type="parTrans" cxnId="{F6D7AC0F-23EE-44E4-97FF-961633EE5813}">
      <dgm:prSet/>
      <dgm:spPr/>
      <dgm:t>
        <a:bodyPr/>
        <a:lstStyle/>
        <a:p>
          <a:endParaRPr lang="en-US"/>
        </a:p>
      </dgm:t>
    </dgm:pt>
    <dgm:pt modelId="{3E50A4B2-AA94-4793-9E06-9C2F51C91559}" type="sibTrans" cxnId="{F6D7AC0F-23EE-44E4-97FF-961633EE5813}">
      <dgm:prSet/>
      <dgm:spPr/>
      <dgm:t>
        <a:bodyPr/>
        <a:lstStyle/>
        <a:p>
          <a:endParaRPr lang="en-US"/>
        </a:p>
      </dgm:t>
    </dgm:pt>
    <dgm:pt modelId="{BF15ECA6-4137-48AE-B913-8530B6335794}">
      <dgm:prSet/>
      <dgm:spPr/>
      <dgm:t>
        <a:bodyPr/>
        <a:lstStyle/>
        <a:p>
          <a:r>
            <a:rPr lang="en-US"/>
            <a:t>Umożliwia efektywny streaming zdarzeń.</a:t>
          </a:r>
        </a:p>
      </dgm:t>
    </dgm:pt>
    <dgm:pt modelId="{01D84665-17EA-415D-8D83-F5CAAA104EDD}" type="parTrans" cxnId="{AD2FD8B9-1831-4C05-8F38-1CB398D232B8}">
      <dgm:prSet/>
      <dgm:spPr/>
      <dgm:t>
        <a:bodyPr/>
        <a:lstStyle/>
        <a:p>
          <a:endParaRPr lang="en-US"/>
        </a:p>
      </dgm:t>
    </dgm:pt>
    <dgm:pt modelId="{CF74FA9B-8D28-4DB1-91E5-82BA2D344189}" type="sibTrans" cxnId="{AD2FD8B9-1831-4C05-8F38-1CB398D232B8}">
      <dgm:prSet/>
      <dgm:spPr/>
      <dgm:t>
        <a:bodyPr/>
        <a:lstStyle/>
        <a:p>
          <a:endParaRPr lang="en-US"/>
        </a:p>
      </dgm:t>
    </dgm:pt>
    <dgm:pt modelId="{7A7448B5-1DF8-46DC-8778-0C69B2FC2D4D}">
      <dgm:prSet/>
      <dgm:spPr/>
      <dgm:t>
        <a:bodyPr/>
        <a:lstStyle/>
        <a:p>
          <a:r>
            <a:rPr lang="en-US"/>
            <a:t>Pozwala na wdrożenie architektury PubSub.</a:t>
          </a:r>
        </a:p>
      </dgm:t>
    </dgm:pt>
    <dgm:pt modelId="{6C1813CB-0C77-46B3-9C4E-7D39D3EB4762}" type="parTrans" cxnId="{B1B9FE7C-A94E-4B27-848A-3533D6C13CA2}">
      <dgm:prSet/>
      <dgm:spPr/>
      <dgm:t>
        <a:bodyPr/>
        <a:lstStyle/>
        <a:p>
          <a:endParaRPr lang="en-US"/>
        </a:p>
      </dgm:t>
    </dgm:pt>
    <dgm:pt modelId="{2B8FF916-3424-40EF-9E4F-39185C363E7D}" type="sibTrans" cxnId="{B1B9FE7C-A94E-4B27-848A-3533D6C13CA2}">
      <dgm:prSet/>
      <dgm:spPr/>
      <dgm:t>
        <a:bodyPr/>
        <a:lstStyle/>
        <a:p>
          <a:endParaRPr lang="en-US"/>
        </a:p>
      </dgm:t>
    </dgm:pt>
    <dgm:pt modelId="{A9A424EC-874E-403C-B53C-8713D522002B}">
      <dgm:prSet/>
      <dgm:spPr/>
      <dgm:t>
        <a:bodyPr/>
        <a:lstStyle/>
        <a:p>
          <a:r>
            <a:rPr lang="en-US"/>
            <a:t>Wymaga zrozumienia różnic pomiędzy Streamingiem a Messagingiem.</a:t>
          </a:r>
        </a:p>
      </dgm:t>
    </dgm:pt>
    <dgm:pt modelId="{22B5FB07-73B4-40CA-915B-2E4EAC634142}" type="parTrans" cxnId="{33B0E8CA-6B93-4CE1-BCA9-D51EE5079E81}">
      <dgm:prSet/>
      <dgm:spPr/>
      <dgm:t>
        <a:bodyPr/>
        <a:lstStyle/>
        <a:p>
          <a:endParaRPr lang="en-US"/>
        </a:p>
      </dgm:t>
    </dgm:pt>
    <dgm:pt modelId="{3B74DEDD-208E-4A5E-ADDF-ACE934ED5DAA}" type="sibTrans" cxnId="{33B0E8CA-6B93-4CE1-BCA9-D51EE5079E81}">
      <dgm:prSet/>
      <dgm:spPr/>
      <dgm:t>
        <a:bodyPr/>
        <a:lstStyle/>
        <a:p>
          <a:endParaRPr lang="en-US"/>
        </a:p>
      </dgm:t>
    </dgm:pt>
    <dgm:pt modelId="{ACE60624-6FFC-4C50-B507-7998F86F7348}">
      <dgm:prSet/>
      <dgm:spPr/>
      <dgm:t>
        <a:bodyPr/>
        <a:lstStyle/>
        <a:p>
          <a:r>
            <a:rPr lang="en-US"/>
            <a:t>W przypadku użycia jako Message Broker konieczna jest implementacja wzorca inbox i outbox.</a:t>
          </a:r>
        </a:p>
      </dgm:t>
    </dgm:pt>
    <dgm:pt modelId="{03699CA3-2DD2-4878-BDD2-1C42BBF5BF1B}" type="parTrans" cxnId="{6A08E195-BD36-40A0-80BC-F4F5D460E7FA}">
      <dgm:prSet/>
      <dgm:spPr/>
      <dgm:t>
        <a:bodyPr/>
        <a:lstStyle/>
        <a:p>
          <a:endParaRPr lang="en-US"/>
        </a:p>
      </dgm:t>
    </dgm:pt>
    <dgm:pt modelId="{92AAA802-2119-410B-B999-3342921D70AD}" type="sibTrans" cxnId="{6A08E195-BD36-40A0-80BC-F4F5D460E7FA}">
      <dgm:prSet/>
      <dgm:spPr/>
      <dgm:t>
        <a:bodyPr/>
        <a:lstStyle/>
        <a:p>
          <a:endParaRPr lang="en-US"/>
        </a:p>
      </dgm:t>
    </dgm:pt>
    <dgm:pt modelId="{D35ADFAE-FE4D-0248-9681-4D32AE0D5B48}" type="pres">
      <dgm:prSet presAssocID="{B4A4F1C8-C269-4009-A890-3A0A7DCC97F3}" presName="linear" presStyleCnt="0">
        <dgm:presLayoutVars>
          <dgm:animLvl val="lvl"/>
          <dgm:resizeHandles val="exact"/>
        </dgm:presLayoutVars>
      </dgm:prSet>
      <dgm:spPr/>
    </dgm:pt>
    <dgm:pt modelId="{9BB516B2-4F9F-5542-B2D6-311A84D2FD2D}" type="pres">
      <dgm:prSet presAssocID="{9D0B25EE-7FDB-44F8-B825-348FD8FDE92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83A8477-D8C6-8B4D-861B-273182B603E3}" type="pres">
      <dgm:prSet presAssocID="{3E50A4B2-AA94-4793-9E06-9C2F51C91559}" presName="spacer" presStyleCnt="0"/>
      <dgm:spPr/>
    </dgm:pt>
    <dgm:pt modelId="{A79A88BA-9CA5-2848-B8C6-EEA9AD818AD2}" type="pres">
      <dgm:prSet presAssocID="{BF15ECA6-4137-48AE-B913-8530B63357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2D37438-D34B-3643-B7B3-4F00346D6C65}" type="pres">
      <dgm:prSet presAssocID="{CF74FA9B-8D28-4DB1-91E5-82BA2D344189}" presName="spacer" presStyleCnt="0"/>
      <dgm:spPr/>
    </dgm:pt>
    <dgm:pt modelId="{7C6CF26A-121F-BD45-AF67-44AAE53B3B95}" type="pres">
      <dgm:prSet presAssocID="{7A7448B5-1DF8-46DC-8778-0C69B2FC2D4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183956-9D3F-5F4F-BB33-5252ACAD281B}" type="pres">
      <dgm:prSet presAssocID="{2B8FF916-3424-40EF-9E4F-39185C363E7D}" presName="spacer" presStyleCnt="0"/>
      <dgm:spPr/>
    </dgm:pt>
    <dgm:pt modelId="{C78FEC98-197C-A74C-BDEF-D7F04F1BA2CD}" type="pres">
      <dgm:prSet presAssocID="{A9A424EC-874E-403C-B53C-8713D52200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276F5D7-033F-2B4B-B323-B66ACF94329F}" type="pres">
      <dgm:prSet presAssocID="{3B74DEDD-208E-4A5E-ADDF-ACE934ED5DAA}" presName="spacer" presStyleCnt="0"/>
      <dgm:spPr/>
    </dgm:pt>
    <dgm:pt modelId="{B75EFB03-8C0B-5B46-B69E-D38FFBF40DAF}" type="pres">
      <dgm:prSet presAssocID="{ACE60624-6FFC-4C50-B507-7998F86F734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D7AC0F-23EE-44E4-97FF-961633EE5813}" srcId="{B4A4F1C8-C269-4009-A890-3A0A7DCC97F3}" destId="{9D0B25EE-7FDB-44F8-B825-348FD8FDE929}" srcOrd="0" destOrd="0" parTransId="{2602E1F0-8A79-4E9E-B7DE-BDF802F2961B}" sibTransId="{3E50A4B2-AA94-4793-9E06-9C2F51C91559}"/>
    <dgm:cxn modelId="{C2862045-AAC7-FD4C-9631-8960C07DEE59}" type="presOf" srcId="{BF15ECA6-4137-48AE-B913-8530B6335794}" destId="{A79A88BA-9CA5-2848-B8C6-EEA9AD818AD2}" srcOrd="0" destOrd="0" presId="urn:microsoft.com/office/officeart/2005/8/layout/vList2"/>
    <dgm:cxn modelId="{D2BB2A57-F031-2445-983C-55BF9D58AE6A}" type="presOf" srcId="{7A7448B5-1DF8-46DC-8778-0C69B2FC2D4D}" destId="{7C6CF26A-121F-BD45-AF67-44AAE53B3B95}" srcOrd="0" destOrd="0" presId="urn:microsoft.com/office/officeart/2005/8/layout/vList2"/>
    <dgm:cxn modelId="{B1B9FE7C-A94E-4B27-848A-3533D6C13CA2}" srcId="{B4A4F1C8-C269-4009-A890-3A0A7DCC97F3}" destId="{7A7448B5-1DF8-46DC-8778-0C69B2FC2D4D}" srcOrd="2" destOrd="0" parTransId="{6C1813CB-0C77-46B3-9C4E-7D39D3EB4762}" sibTransId="{2B8FF916-3424-40EF-9E4F-39185C363E7D}"/>
    <dgm:cxn modelId="{6A08E195-BD36-40A0-80BC-F4F5D460E7FA}" srcId="{B4A4F1C8-C269-4009-A890-3A0A7DCC97F3}" destId="{ACE60624-6FFC-4C50-B507-7998F86F7348}" srcOrd="4" destOrd="0" parTransId="{03699CA3-2DD2-4878-BDD2-1C42BBF5BF1B}" sibTransId="{92AAA802-2119-410B-B999-3342921D70AD}"/>
    <dgm:cxn modelId="{AD2FD8B9-1831-4C05-8F38-1CB398D232B8}" srcId="{B4A4F1C8-C269-4009-A890-3A0A7DCC97F3}" destId="{BF15ECA6-4137-48AE-B913-8530B6335794}" srcOrd="1" destOrd="0" parTransId="{01D84665-17EA-415D-8D83-F5CAAA104EDD}" sibTransId="{CF74FA9B-8D28-4DB1-91E5-82BA2D344189}"/>
    <dgm:cxn modelId="{CFB524BD-308E-F94B-8DA7-205159A6D544}" type="presOf" srcId="{B4A4F1C8-C269-4009-A890-3A0A7DCC97F3}" destId="{D35ADFAE-FE4D-0248-9681-4D32AE0D5B48}" srcOrd="0" destOrd="0" presId="urn:microsoft.com/office/officeart/2005/8/layout/vList2"/>
    <dgm:cxn modelId="{33B0E8CA-6B93-4CE1-BCA9-D51EE5079E81}" srcId="{B4A4F1C8-C269-4009-A890-3A0A7DCC97F3}" destId="{A9A424EC-874E-403C-B53C-8713D522002B}" srcOrd="3" destOrd="0" parTransId="{22B5FB07-73B4-40CA-915B-2E4EAC634142}" sibTransId="{3B74DEDD-208E-4A5E-ADDF-ACE934ED5DAA}"/>
    <dgm:cxn modelId="{C9BA04DA-4979-5F4F-9049-E2F7B1DA1B43}" type="presOf" srcId="{9D0B25EE-7FDB-44F8-B825-348FD8FDE929}" destId="{9BB516B2-4F9F-5542-B2D6-311A84D2FD2D}" srcOrd="0" destOrd="0" presId="urn:microsoft.com/office/officeart/2005/8/layout/vList2"/>
    <dgm:cxn modelId="{A6FBF1DE-56E1-C343-98A8-B752612AE794}" type="presOf" srcId="{ACE60624-6FFC-4C50-B507-7998F86F7348}" destId="{B75EFB03-8C0B-5B46-B69E-D38FFBF40DAF}" srcOrd="0" destOrd="0" presId="urn:microsoft.com/office/officeart/2005/8/layout/vList2"/>
    <dgm:cxn modelId="{1593FDE2-0FBD-9D4C-ADAD-C3A42EC5BA2F}" type="presOf" srcId="{A9A424EC-874E-403C-B53C-8713D522002B}" destId="{C78FEC98-197C-A74C-BDEF-D7F04F1BA2CD}" srcOrd="0" destOrd="0" presId="urn:microsoft.com/office/officeart/2005/8/layout/vList2"/>
    <dgm:cxn modelId="{355FDADD-5F2F-6A4F-AEE1-E4CAFB34E23D}" type="presParOf" srcId="{D35ADFAE-FE4D-0248-9681-4D32AE0D5B48}" destId="{9BB516B2-4F9F-5542-B2D6-311A84D2FD2D}" srcOrd="0" destOrd="0" presId="urn:microsoft.com/office/officeart/2005/8/layout/vList2"/>
    <dgm:cxn modelId="{1501760B-D906-F64B-A646-B298E523A932}" type="presParOf" srcId="{D35ADFAE-FE4D-0248-9681-4D32AE0D5B48}" destId="{983A8477-D8C6-8B4D-861B-273182B603E3}" srcOrd="1" destOrd="0" presId="urn:microsoft.com/office/officeart/2005/8/layout/vList2"/>
    <dgm:cxn modelId="{96E074C8-30A3-7B49-9428-392222DD585F}" type="presParOf" srcId="{D35ADFAE-FE4D-0248-9681-4D32AE0D5B48}" destId="{A79A88BA-9CA5-2848-B8C6-EEA9AD818AD2}" srcOrd="2" destOrd="0" presId="urn:microsoft.com/office/officeart/2005/8/layout/vList2"/>
    <dgm:cxn modelId="{C544302F-40A2-C440-89BF-3CE679D66E2A}" type="presParOf" srcId="{D35ADFAE-FE4D-0248-9681-4D32AE0D5B48}" destId="{82D37438-D34B-3643-B7B3-4F00346D6C65}" srcOrd="3" destOrd="0" presId="urn:microsoft.com/office/officeart/2005/8/layout/vList2"/>
    <dgm:cxn modelId="{AABF6905-59BF-3E4F-AA05-32EA0A3664F9}" type="presParOf" srcId="{D35ADFAE-FE4D-0248-9681-4D32AE0D5B48}" destId="{7C6CF26A-121F-BD45-AF67-44AAE53B3B95}" srcOrd="4" destOrd="0" presId="urn:microsoft.com/office/officeart/2005/8/layout/vList2"/>
    <dgm:cxn modelId="{00AFD668-42DE-094F-B9C0-40334331E56F}" type="presParOf" srcId="{D35ADFAE-FE4D-0248-9681-4D32AE0D5B48}" destId="{87183956-9D3F-5F4F-BB33-5252ACAD281B}" srcOrd="5" destOrd="0" presId="urn:microsoft.com/office/officeart/2005/8/layout/vList2"/>
    <dgm:cxn modelId="{4FD8DA2E-E4AE-2D43-BC47-1DB6C206D96F}" type="presParOf" srcId="{D35ADFAE-FE4D-0248-9681-4D32AE0D5B48}" destId="{C78FEC98-197C-A74C-BDEF-D7F04F1BA2CD}" srcOrd="6" destOrd="0" presId="urn:microsoft.com/office/officeart/2005/8/layout/vList2"/>
    <dgm:cxn modelId="{36820765-797F-A14B-B295-C1F5D7657671}" type="presParOf" srcId="{D35ADFAE-FE4D-0248-9681-4D32AE0D5B48}" destId="{C276F5D7-033F-2B4B-B323-B66ACF94329F}" srcOrd="7" destOrd="0" presId="urn:microsoft.com/office/officeart/2005/8/layout/vList2"/>
    <dgm:cxn modelId="{D97F65E9-F1E1-AF4C-8F6A-39256ABF92EA}" type="presParOf" srcId="{D35ADFAE-FE4D-0248-9681-4D32AE0D5B48}" destId="{B75EFB03-8C0B-5B46-B69E-D38FFBF40DA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51F1AE-6856-44CF-BCAF-C8869BEF7DA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FD2926-B2F0-4B7A-9752-5C650605F2A6}">
      <dgm:prSet/>
      <dgm:spPr/>
      <dgm:t>
        <a:bodyPr/>
        <a:lstStyle/>
        <a:p>
          <a:r>
            <a:rPr lang="pl-PL"/>
            <a:t>Najprostrze rozwiązanie</a:t>
          </a:r>
          <a:endParaRPr lang="en-US"/>
        </a:p>
      </dgm:t>
    </dgm:pt>
    <dgm:pt modelId="{3F681FCB-BFB8-4170-A611-A30586356DCF}" type="parTrans" cxnId="{AFBCF20E-BEFF-43D8-9243-62ECDDC6AD4A}">
      <dgm:prSet/>
      <dgm:spPr/>
      <dgm:t>
        <a:bodyPr/>
        <a:lstStyle/>
        <a:p>
          <a:endParaRPr lang="en-US"/>
        </a:p>
      </dgm:t>
    </dgm:pt>
    <dgm:pt modelId="{4D834B34-BB64-4C36-8BBF-E906D0A78C81}" type="sibTrans" cxnId="{AFBCF20E-BEFF-43D8-9243-62ECDDC6AD4A}">
      <dgm:prSet/>
      <dgm:spPr/>
      <dgm:t>
        <a:bodyPr/>
        <a:lstStyle/>
        <a:p>
          <a:endParaRPr lang="en-US"/>
        </a:p>
      </dgm:t>
    </dgm:pt>
    <dgm:pt modelId="{A3A6F745-3CF2-48FD-A3A5-90EA281E9259}">
      <dgm:prSet/>
      <dgm:spPr/>
      <dgm:t>
        <a:bodyPr/>
        <a:lstStyle/>
        <a:p>
          <a:r>
            <a:rPr lang="pl-PL"/>
            <a:t>Stawiamy VMSS </a:t>
          </a:r>
          <a:endParaRPr lang="en-US"/>
        </a:p>
      </dgm:t>
    </dgm:pt>
    <dgm:pt modelId="{42CD2AD8-7C3D-458F-81AA-931E9AC7AD43}" type="parTrans" cxnId="{772D7769-2A74-4B6A-9481-E322BA700BCE}">
      <dgm:prSet/>
      <dgm:spPr/>
      <dgm:t>
        <a:bodyPr/>
        <a:lstStyle/>
        <a:p>
          <a:endParaRPr lang="en-US"/>
        </a:p>
      </dgm:t>
    </dgm:pt>
    <dgm:pt modelId="{DE7F00AD-ED1E-4363-948D-7C7F898BE7B7}" type="sibTrans" cxnId="{772D7769-2A74-4B6A-9481-E322BA700BCE}">
      <dgm:prSet/>
      <dgm:spPr/>
      <dgm:t>
        <a:bodyPr/>
        <a:lstStyle/>
        <a:p>
          <a:endParaRPr lang="en-US"/>
        </a:p>
      </dgm:t>
    </dgm:pt>
    <dgm:pt modelId="{72E3570A-1031-4671-8E9D-C30F7D5FE6B4}">
      <dgm:prSet/>
      <dgm:spPr/>
      <dgm:t>
        <a:bodyPr/>
        <a:lstStyle/>
        <a:p>
          <a:r>
            <a:rPr lang="pl-PL"/>
            <a:t>Uruchamiamy wszystko na VM i zapominamy</a:t>
          </a:r>
          <a:endParaRPr lang="en-US"/>
        </a:p>
      </dgm:t>
    </dgm:pt>
    <dgm:pt modelId="{C7CC3432-19B2-47FC-85CE-F27D570AC5C1}" type="parTrans" cxnId="{1FF1F2F6-E2AD-4EF5-9836-B3D94341BC73}">
      <dgm:prSet/>
      <dgm:spPr/>
      <dgm:t>
        <a:bodyPr/>
        <a:lstStyle/>
        <a:p>
          <a:endParaRPr lang="en-US"/>
        </a:p>
      </dgm:t>
    </dgm:pt>
    <dgm:pt modelId="{F253FE7E-9A23-4E32-9515-2086B697F975}" type="sibTrans" cxnId="{1FF1F2F6-E2AD-4EF5-9836-B3D94341BC73}">
      <dgm:prSet/>
      <dgm:spPr/>
      <dgm:t>
        <a:bodyPr/>
        <a:lstStyle/>
        <a:p>
          <a:endParaRPr lang="en-US"/>
        </a:p>
      </dgm:t>
    </dgm:pt>
    <dgm:pt modelId="{EBA2C4A3-7201-4BF5-AE55-5290F60D56C1}">
      <dgm:prSet/>
      <dgm:spPr/>
      <dgm:t>
        <a:bodyPr/>
        <a:lstStyle/>
        <a:p>
          <a:r>
            <a:rPr lang="pl-PL"/>
            <a:t>Storage Account można podpiąć jako NFS w celu przechowywania danych</a:t>
          </a:r>
          <a:endParaRPr lang="en-US"/>
        </a:p>
      </dgm:t>
    </dgm:pt>
    <dgm:pt modelId="{D6D11E16-2D00-4320-97E0-40593CFDB176}" type="parTrans" cxnId="{45F97B9A-4162-4F17-B9A3-F4CC3165BCD1}">
      <dgm:prSet/>
      <dgm:spPr/>
      <dgm:t>
        <a:bodyPr/>
        <a:lstStyle/>
        <a:p>
          <a:endParaRPr lang="en-US"/>
        </a:p>
      </dgm:t>
    </dgm:pt>
    <dgm:pt modelId="{F88A74D2-E2D3-4BD2-B4DB-82330E00111B}" type="sibTrans" cxnId="{45F97B9A-4162-4F17-B9A3-F4CC3165BCD1}">
      <dgm:prSet/>
      <dgm:spPr/>
      <dgm:t>
        <a:bodyPr/>
        <a:lstStyle/>
        <a:p>
          <a:endParaRPr lang="en-US"/>
        </a:p>
      </dgm:t>
    </dgm:pt>
    <dgm:pt modelId="{8CFD1D26-191C-49D3-B8FC-5A5168E5B48F}">
      <dgm:prSet/>
      <dgm:spPr/>
      <dgm:t>
        <a:bodyPr/>
        <a:lstStyle/>
        <a:p>
          <a:r>
            <a:rPr lang="pl-PL"/>
            <a:t>Rodzi to problemy:</a:t>
          </a:r>
          <a:endParaRPr lang="en-US"/>
        </a:p>
      </dgm:t>
    </dgm:pt>
    <dgm:pt modelId="{1809E4F7-8B54-4CA8-ADA1-DA3DF71C8AF8}" type="parTrans" cxnId="{D656CA4D-B39C-4C21-BEFA-F17571EAF347}">
      <dgm:prSet/>
      <dgm:spPr/>
      <dgm:t>
        <a:bodyPr/>
        <a:lstStyle/>
        <a:p>
          <a:endParaRPr lang="en-US"/>
        </a:p>
      </dgm:t>
    </dgm:pt>
    <dgm:pt modelId="{FF375D5B-2F7C-4D3F-94A1-95B62B34BC49}" type="sibTrans" cxnId="{D656CA4D-B39C-4C21-BEFA-F17571EAF347}">
      <dgm:prSet/>
      <dgm:spPr/>
      <dgm:t>
        <a:bodyPr/>
        <a:lstStyle/>
        <a:p>
          <a:endParaRPr lang="en-US"/>
        </a:p>
      </dgm:t>
    </dgm:pt>
    <dgm:pt modelId="{7329114F-F134-4486-B407-236ABFC594E4}">
      <dgm:prSet/>
      <dgm:spPr/>
      <dgm:t>
        <a:bodyPr/>
        <a:lstStyle/>
        <a:p>
          <a:r>
            <a:rPr lang="pl-PL"/>
            <a:t>Jak dostarczyć obraz i zmiany w apliakcji?</a:t>
          </a:r>
          <a:endParaRPr lang="en-US"/>
        </a:p>
      </dgm:t>
    </dgm:pt>
    <dgm:pt modelId="{B6EA1D3E-4AF3-48FC-B65E-7C60AEB0A315}" type="parTrans" cxnId="{892E4101-4163-40BE-A9D6-B3E95FD98BDA}">
      <dgm:prSet/>
      <dgm:spPr/>
      <dgm:t>
        <a:bodyPr/>
        <a:lstStyle/>
        <a:p>
          <a:endParaRPr lang="en-US"/>
        </a:p>
      </dgm:t>
    </dgm:pt>
    <dgm:pt modelId="{879D1FDD-00B0-49A5-9879-8FFACB3CA1DC}" type="sibTrans" cxnId="{892E4101-4163-40BE-A9D6-B3E95FD98BDA}">
      <dgm:prSet/>
      <dgm:spPr/>
      <dgm:t>
        <a:bodyPr/>
        <a:lstStyle/>
        <a:p>
          <a:endParaRPr lang="en-US"/>
        </a:p>
      </dgm:t>
    </dgm:pt>
    <dgm:pt modelId="{7E1C67C1-6BA3-42F5-8210-1FD0BAA5C0BD}">
      <dgm:prSet/>
      <dgm:spPr/>
      <dgm:t>
        <a:bodyPr/>
        <a:lstStyle/>
        <a:p>
          <a:r>
            <a:rPr lang="pl-PL"/>
            <a:t>Jak przekazywać sekrety do aplikacji?</a:t>
          </a:r>
          <a:endParaRPr lang="en-US"/>
        </a:p>
      </dgm:t>
    </dgm:pt>
    <dgm:pt modelId="{5B596947-BE70-4194-A1F7-931862E3937E}" type="parTrans" cxnId="{6CFB670B-D1D3-479D-8EEA-426362651AE2}">
      <dgm:prSet/>
      <dgm:spPr/>
      <dgm:t>
        <a:bodyPr/>
        <a:lstStyle/>
        <a:p>
          <a:endParaRPr lang="en-US"/>
        </a:p>
      </dgm:t>
    </dgm:pt>
    <dgm:pt modelId="{2DF02D82-0338-44D8-B37E-70673F16910E}" type="sibTrans" cxnId="{6CFB670B-D1D3-479D-8EEA-426362651AE2}">
      <dgm:prSet/>
      <dgm:spPr/>
      <dgm:t>
        <a:bodyPr/>
        <a:lstStyle/>
        <a:p>
          <a:endParaRPr lang="en-US"/>
        </a:p>
      </dgm:t>
    </dgm:pt>
    <dgm:pt modelId="{2F093C88-A9B6-EB48-BAF8-6B74C884ECFA}" type="pres">
      <dgm:prSet presAssocID="{A551F1AE-6856-44CF-BCAF-C8869BEF7DA7}" presName="linear" presStyleCnt="0">
        <dgm:presLayoutVars>
          <dgm:animLvl val="lvl"/>
          <dgm:resizeHandles val="exact"/>
        </dgm:presLayoutVars>
      </dgm:prSet>
      <dgm:spPr/>
    </dgm:pt>
    <dgm:pt modelId="{C5C8EAC3-07BE-5F45-9198-98C33FECB31C}" type="pres">
      <dgm:prSet presAssocID="{A8FD2926-B2F0-4B7A-9752-5C650605F2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F06EE9-2F69-7344-B014-7C3F3DAA2473}" type="pres">
      <dgm:prSet presAssocID="{A8FD2926-B2F0-4B7A-9752-5C650605F2A6}" presName="childText" presStyleLbl="revTx" presStyleIdx="0" presStyleCnt="2">
        <dgm:presLayoutVars>
          <dgm:bulletEnabled val="1"/>
        </dgm:presLayoutVars>
      </dgm:prSet>
      <dgm:spPr/>
    </dgm:pt>
    <dgm:pt modelId="{80B1BE7D-6CCA-9A4D-897F-0B0CFEA6E1C9}" type="pres">
      <dgm:prSet presAssocID="{8CFD1D26-191C-49D3-B8FC-5A5168E5B48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981B834-474A-5546-8224-CD3EEB312485}" type="pres">
      <dgm:prSet presAssocID="{8CFD1D26-191C-49D3-B8FC-5A5168E5B48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92E4101-4163-40BE-A9D6-B3E95FD98BDA}" srcId="{8CFD1D26-191C-49D3-B8FC-5A5168E5B48F}" destId="{7329114F-F134-4486-B407-236ABFC594E4}" srcOrd="0" destOrd="0" parTransId="{B6EA1D3E-4AF3-48FC-B65E-7C60AEB0A315}" sibTransId="{879D1FDD-00B0-49A5-9879-8FFACB3CA1DC}"/>
    <dgm:cxn modelId="{6CFB670B-D1D3-479D-8EEA-426362651AE2}" srcId="{8CFD1D26-191C-49D3-B8FC-5A5168E5B48F}" destId="{7E1C67C1-6BA3-42F5-8210-1FD0BAA5C0BD}" srcOrd="1" destOrd="0" parTransId="{5B596947-BE70-4194-A1F7-931862E3937E}" sibTransId="{2DF02D82-0338-44D8-B37E-70673F16910E}"/>
    <dgm:cxn modelId="{AFBCF20E-BEFF-43D8-9243-62ECDDC6AD4A}" srcId="{A551F1AE-6856-44CF-BCAF-C8869BEF7DA7}" destId="{A8FD2926-B2F0-4B7A-9752-5C650605F2A6}" srcOrd="0" destOrd="0" parTransId="{3F681FCB-BFB8-4170-A611-A30586356DCF}" sibTransId="{4D834B34-BB64-4C36-8BBF-E906D0A78C81}"/>
    <dgm:cxn modelId="{3CD1A832-981E-5F43-BD4C-F73D72AC5252}" type="presOf" srcId="{72E3570A-1031-4671-8E9D-C30F7D5FE6B4}" destId="{35F06EE9-2F69-7344-B014-7C3F3DAA2473}" srcOrd="0" destOrd="1" presId="urn:microsoft.com/office/officeart/2005/8/layout/vList2"/>
    <dgm:cxn modelId="{D656CA4D-B39C-4C21-BEFA-F17571EAF347}" srcId="{A551F1AE-6856-44CF-BCAF-C8869BEF7DA7}" destId="{8CFD1D26-191C-49D3-B8FC-5A5168E5B48F}" srcOrd="1" destOrd="0" parTransId="{1809E4F7-8B54-4CA8-ADA1-DA3DF71C8AF8}" sibTransId="{FF375D5B-2F7C-4D3F-94A1-95B62B34BC49}"/>
    <dgm:cxn modelId="{772D7769-2A74-4B6A-9481-E322BA700BCE}" srcId="{A8FD2926-B2F0-4B7A-9752-5C650605F2A6}" destId="{A3A6F745-3CF2-48FD-A3A5-90EA281E9259}" srcOrd="0" destOrd="0" parTransId="{42CD2AD8-7C3D-458F-81AA-931E9AC7AD43}" sibTransId="{DE7F00AD-ED1E-4363-948D-7C7F898BE7B7}"/>
    <dgm:cxn modelId="{FC66336B-2695-9D4A-9674-9500BDABAE8A}" type="presOf" srcId="{7329114F-F134-4486-B407-236ABFC594E4}" destId="{B981B834-474A-5546-8224-CD3EEB312485}" srcOrd="0" destOrd="0" presId="urn:microsoft.com/office/officeart/2005/8/layout/vList2"/>
    <dgm:cxn modelId="{0B0D8F90-10DD-884B-BC31-07048A9E03A0}" type="presOf" srcId="{A3A6F745-3CF2-48FD-A3A5-90EA281E9259}" destId="{35F06EE9-2F69-7344-B014-7C3F3DAA2473}" srcOrd="0" destOrd="0" presId="urn:microsoft.com/office/officeart/2005/8/layout/vList2"/>
    <dgm:cxn modelId="{F66CA299-FBBE-3F49-80BD-19975235AE62}" type="presOf" srcId="{A8FD2926-B2F0-4B7A-9752-5C650605F2A6}" destId="{C5C8EAC3-07BE-5F45-9198-98C33FECB31C}" srcOrd="0" destOrd="0" presId="urn:microsoft.com/office/officeart/2005/8/layout/vList2"/>
    <dgm:cxn modelId="{45F97B9A-4162-4F17-B9A3-F4CC3165BCD1}" srcId="{A8FD2926-B2F0-4B7A-9752-5C650605F2A6}" destId="{EBA2C4A3-7201-4BF5-AE55-5290F60D56C1}" srcOrd="2" destOrd="0" parTransId="{D6D11E16-2D00-4320-97E0-40593CFDB176}" sibTransId="{F88A74D2-E2D3-4BD2-B4DB-82330E00111B}"/>
    <dgm:cxn modelId="{CE6071C5-03F8-5140-8EAB-4B9898E77BD9}" type="presOf" srcId="{8CFD1D26-191C-49D3-B8FC-5A5168E5B48F}" destId="{80B1BE7D-6CCA-9A4D-897F-0B0CFEA6E1C9}" srcOrd="0" destOrd="0" presId="urn:microsoft.com/office/officeart/2005/8/layout/vList2"/>
    <dgm:cxn modelId="{8CAA7DD9-B1C8-A24E-8776-96700796E230}" type="presOf" srcId="{A551F1AE-6856-44CF-BCAF-C8869BEF7DA7}" destId="{2F093C88-A9B6-EB48-BAF8-6B74C884ECFA}" srcOrd="0" destOrd="0" presId="urn:microsoft.com/office/officeart/2005/8/layout/vList2"/>
    <dgm:cxn modelId="{89F290ED-F8A1-044F-9AD8-272CCD40E1D1}" type="presOf" srcId="{7E1C67C1-6BA3-42F5-8210-1FD0BAA5C0BD}" destId="{B981B834-474A-5546-8224-CD3EEB312485}" srcOrd="0" destOrd="1" presId="urn:microsoft.com/office/officeart/2005/8/layout/vList2"/>
    <dgm:cxn modelId="{CB30B9F5-73F8-3844-BDA8-275E39045A55}" type="presOf" srcId="{EBA2C4A3-7201-4BF5-AE55-5290F60D56C1}" destId="{35F06EE9-2F69-7344-B014-7C3F3DAA2473}" srcOrd="0" destOrd="2" presId="urn:microsoft.com/office/officeart/2005/8/layout/vList2"/>
    <dgm:cxn modelId="{1FF1F2F6-E2AD-4EF5-9836-B3D94341BC73}" srcId="{A8FD2926-B2F0-4B7A-9752-5C650605F2A6}" destId="{72E3570A-1031-4671-8E9D-C30F7D5FE6B4}" srcOrd="1" destOrd="0" parTransId="{C7CC3432-19B2-47FC-85CE-F27D570AC5C1}" sibTransId="{F253FE7E-9A23-4E32-9515-2086B697F975}"/>
    <dgm:cxn modelId="{70584CFB-0652-0D49-8762-C81C42A97745}" type="presParOf" srcId="{2F093C88-A9B6-EB48-BAF8-6B74C884ECFA}" destId="{C5C8EAC3-07BE-5F45-9198-98C33FECB31C}" srcOrd="0" destOrd="0" presId="urn:microsoft.com/office/officeart/2005/8/layout/vList2"/>
    <dgm:cxn modelId="{1C592437-2093-AC4C-AFE0-C950FE4E7D97}" type="presParOf" srcId="{2F093C88-A9B6-EB48-BAF8-6B74C884ECFA}" destId="{35F06EE9-2F69-7344-B014-7C3F3DAA2473}" srcOrd="1" destOrd="0" presId="urn:microsoft.com/office/officeart/2005/8/layout/vList2"/>
    <dgm:cxn modelId="{6B7823AF-9E91-3341-95C7-A8B1B1AAF9A0}" type="presParOf" srcId="{2F093C88-A9B6-EB48-BAF8-6B74C884ECFA}" destId="{80B1BE7D-6CCA-9A4D-897F-0B0CFEA6E1C9}" srcOrd="2" destOrd="0" presId="urn:microsoft.com/office/officeart/2005/8/layout/vList2"/>
    <dgm:cxn modelId="{3E03A9C5-95C8-2546-BC73-4A327E841630}" type="presParOf" srcId="{2F093C88-A9B6-EB48-BAF8-6B74C884ECFA}" destId="{B981B834-474A-5546-8224-CD3EEB3124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20E1CFB-8098-4F1E-807F-C3BE60BF21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B4DDD84-5E85-433D-8048-4E5671E773B4}">
      <dgm:prSet/>
      <dgm:spPr/>
      <dgm:t>
        <a:bodyPr/>
        <a:lstStyle/>
        <a:p>
          <a:r>
            <a:rPr lang="en-US"/>
            <a:t>Packer to narzędzie od Hashicorp, które służy do tworzenia obrazów dla maszyn wirtualnych.</a:t>
          </a:r>
        </a:p>
      </dgm:t>
    </dgm:pt>
    <dgm:pt modelId="{3454AB74-E47B-4AF9-A531-A7353BFF9730}" type="parTrans" cxnId="{4FF4C8EE-FE35-408B-A1D9-48C7B73CFAC3}">
      <dgm:prSet/>
      <dgm:spPr/>
      <dgm:t>
        <a:bodyPr/>
        <a:lstStyle/>
        <a:p>
          <a:endParaRPr lang="en-US"/>
        </a:p>
      </dgm:t>
    </dgm:pt>
    <dgm:pt modelId="{59ADB844-25DC-4C25-AC51-58EA903BFC87}" type="sibTrans" cxnId="{4FF4C8EE-FE35-408B-A1D9-48C7B73CFAC3}">
      <dgm:prSet/>
      <dgm:spPr/>
      <dgm:t>
        <a:bodyPr/>
        <a:lstStyle/>
        <a:p>
          <a:endParaRPr lang="en-US"/>
        </a:p>
      </dgm:t>
    </dgm:pt>
    <dgm:pt modelId="{F13BBB9B-3E7D-4C85-892C-40DC14408936}">
      <dgm:prSet/>
      <dgm:spPr/>
      <dgm:t>
        <a:bodyPr/>
        <a:lstStyle/>
        <a:p>
          <a:r>
            <a:rPr lang="en-US"/>
            <a:t>Jego składnia jest podobna do tej w Terraformie.</a:t>
          </a:r>
        </a:p>
      </dgm:t>
    </dgm:pt>
    <dgm:pt modelId="{ADF405F3-083C-4E5E-B646-43C2351E2E31}" type="parTrans" cxnId="{515C0670-91AF-43E1-AB43-5677E50C5BE4}">
      <dgm:prSet/>
      <dgm:spPr/>
      <dgm:t>
        <a:bodyPr/>
        <a:lstStyle/>
        <a:p>
          <a:endParaRPr lang="en-US"/>
        </a:p>
      </dgm:t>
    </dgm:pt>
    <dgm:pt modelId="{B328AE24-9739-43B8-BCF3-08E533DA6090}" type="sibTrans" cxnId="{515C0670-91AF-43E1-AB43-5677E50C5BE4}">
      <dgm:prSet/>
      <dgm:spPr/>
      <dgm:t>
        <a:bodyPr/>
        <a:lstStyle/>
        <a:p>
          <a:endParaRPr lang="en-US"/>
        </a:p>
      </dgm:t>
    </dgm:pt>
    <dgm:pt modelId="{3284606B-9157-43B6-9FE4-B487795A6432}">
      <dgm:prSet/>
      <dgm:spPr/>
      <dgm:t>
        <a:bodyPr/>
        <a:lstStyle/>
        <a:p>
          <a:r>
            <a:rPr lang="en-US"/>
            <a:t>Tworzy lokalnie maszynę wirtualną, instaluje wszystkie potrzebne zależności, a następnie zapisuje obraz w galerii.</a:t>
          </a:r>
        </a:p>
      </dgm:t>
    </dgm:pt>
    <dgm:pt modelId="{9D681796-A308-4CA8-AFC1-C77BF103FBAF}" type="parTrans" cxnId="{C333B568-DB36-4E60-8B1C-786C8690AA39}">
      <dgm:prSet/>
      <dgm:spPr/>
      <dgm:t>
        <a:bodyPr/>
        <a:lstStyle/>
        <a:p>
          <a:endParaRPr lang="en-US"/>
        </a:p>
      </dgm:t>
    </dgm:pt>
    <dgm:pt modelId="{F2347406-EE43-448B-ACCC-BE86ED57418F}" type="sibTrans" cxnId="{C333B568-DB36-4E60-8B1C-786C8690AA39}">
      <dgm:prSet/>
      <dgm:spPr/>
      <dgm:t>
        <a:bodyPr/>
        <a:lstStyle/>
        <a:p>
          <a:endParaRPr lang="en-US"/>
        </a:p>
      </dgm:t>
    </dgm:pt>
    <dgm:pt modelId="{1999EB62-065F-4B87-9FAF-0D7C8D68BEA3}">
      <dgm:prSet/>
      <dgm:spPr/>
      <dgm:t>
        <a:bodyPr/>
        <a:lstStyle/>
        <a:p>
          <a:r>
            <a:rPr lang="en-US"/>
            <a:t>Sekrety z KeyVaulta również można pobierać w trakcie tworzenia obrazu</a:t>
          </a:r>
        </a:p>
      </dgm:t>
    </dgm:pt>
    <dgm:pt modelId="{FC6AC86F-2761-4877-8FC6-602687316C77}" type="parTrans" cxnId="{03322E2B-222D-4194-AB8C-C78ED4B59036}">
      <dgm:prSet/>
      <dgm:spPr/>
      <dgm:t>
        <a:bodyPr/>
        <a:lstStyle/>
        <a:p>
          <a:endParaRPr lang="en-US"/>
        </a:p>
      </dgm:t>
    </dgm:pt>
    <dgm:pt modelId="{B44D6E96-A112-44AD-A734-DC0804803114}" type="sibTrans" cxnId="{03322E2B-222D-4194-AB8C-C78ED4B59036}">
      <dgm:prSet/>
      <dgm:spPr/>
      <dgm:t>
        <a:bodyPr/>
        <a:lstStyle/>
        <a:p>
          <a:endParaRPr lang="en-US"/>
        </a:p>
      </dgm:t>
    </dgm:pt>
    <dgm:pt modelId="{41BDAFC6-C8A7-432B-9437-6A7EAFDDA384}">
      <dgm:prSet/>
      <dgm:spPr/>
      <dgm:t>
        <a:bodyPr/>
        <a:lstStyle/>
        <a:p>
          <a:r>
            <a:rPr lang="en-US" dirty="0" err="1"/>
            <a:t>Użycie</a:t>
          </a:r>
          <a:r>
            <a:rPr lang="en-US" dirty="0"/>
            <a:t> custom </a:t>
          </a:r>
          <a:r>
            <a:rPr lang="en-US" dirty="0" err="1"/>
            <a:t>scriptu</a:t>
          </a:r>
          <a:r>
            <a:rPr lang="en-US" dirty="0"/>
            <a:t> </a:t>
          </a:r>
          <a:r>
            <a:rPr lang="en-US" dirty="0" err="1"/>
            <a:t>który</a:t>
          </a:r>
          <a:r>
            <a:rPr lang="en-US" dirty="0"/>
            <a:t> </a:t>
          </a:r>
          <a:r>
            <a:rPr lang="en-US" dirty="0" err="1"/>
            <a:t>pobiera</a:t>
          </a:r>
          <a:r>
            <a:rPr lang="en-US" dirty="0"/>
            <a:t> </a:t>
          </a:r>
          <a:r>
            <a:rPr lang="en-US" dirty="0" err="1"/>
            <a:t>sekrety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umieszcza</a:t>
          </a:r>
          <a:r>
            <a:rPr lang="en-US" dirty="0"/>
            <a:t> w </a:t>
          </a:r>
          <a:r>
            <a:rPr lang="en-US" dirty="0" err="1"/>
            <a:t>zmiennych</a:t>
          </a:r>
          <a:r>
            <a:rPr lang="en-US" dirty="0"/>
            <a:t> </a:t>
          </a:r>
          <a:r>
            <a:rPr lang="en-US" dirty="0" err="1"/>
            <a:t>środowiskowych</a:t>
          </a:r>
          <a:r>
            <a:rPr lang="en-US" dirty="0"/>
            <a:t> </a:t>
          </a:r>
        </a:p>
      </dgm:t>
    </dgm:pt>
    <dgm:pt modelId="{CA4F4C47-AC6F-4217-AF10-45E6B91CD2A2}" type="parTrans" cxnId="{77536B7A-E461-4E0A-B526-F61D03B6B976}">
      <dgm:prSet/>
      <dgm:spPr/>
      <dgm:t>
        <a:bodyPr/>
        <a:lstStyle/>
        <a:p>
          <a:endParaRPr lang="en-US"/>
        </a:p>
      </dgm:t>
    </dgm:pt>
    <dgm:pt modelId="{E6D8B78A-C3F0-467A-8EFD-937351203B94}" type="sibTrans" cxnId="{77536B7A-E461-4E0A-B526-F61D03B6B976}">
      <dgm:prSet/>
      <dgm:spPr/>
      <dgm:t>
        <a:bodyPr/>
        <a:lstStyle/>
        <a:p>
          <a:endParaRPr lang="en-US"/>
        </a:p>
      </dgm:t>
    </dgm:pt>
    <dgm:pt modelId="{33D3DC0F-13B5-9949-910C-922152DB296B}" type="pres">
      <dgm:prSet presAssocID="{B20E1CFB-8098-4F1E-807F-C3BE60BF2125}" presName="linear" presStyleCnt="0">
        <dgm:presLayoutVars>
          <dgm:animLvl val="lvl"/>
          <dgm:resizeHandles val="exact"/>
        </dgm:presLayoutVars>
      </dgm:prSet>
      <dgm:spPr/>
    </dgm:pt>
    <dgm:pt modelId="{AF0EB7AD-6CF8-E642-B192-44F02DF79AE0}" type="pres">
      <dgm:prSet presAssocID="{BB4DDD84-5E85-433D-8048-4E5671E773B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C24CDE9-1754-4C40-9096-E76E3F033533}" type="pres">
      <dgm:prSet presAssocID="{59ADB844-25DC-4C25-AC51-58EA903BFC87}" presName="spacer" presStyleCnt="0"/>
      <dgm:spPr/>
    </dgm:pt>
    <dgm:pt modelId="{7331407C-C1BB-9B41-813E-1088AD568222}" type="pres">
      <dgm:prSet presAssocID="{F13BBB9B-3E7D-4C85-892C-40DC1440893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607395-D50E-6840-B31E-F2E87E9DD5C5}" type="pres">
      <dgm:prSet presAssocID="{B328AE24-9739-43B8-BCF3-08E533DA6090}" presName="spacer" presStyleCnt="0"/>
      <dgm:spPr/>
    </dgm:pt>
    <dgm:pt modelId="{D83C90A9-A258-6A4E-AEB9-8F58F8B0C8D8}" type="pres">
      <dgm:prSet presAssocID="{3284606B-9157-43B6-9FE4-B487795A643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B11680-DB28-EE4D-AD6B-7437F704F2DB}" type="pres">
      <dgm:prSet presAssocID="{F2347406-EE43-448B-ACCC-BE86ED57418F}" presName="spacer" presStyleCnt="0"/>
      <dgm:spPr/>
    </dgm:pt>
    <dgm:pt modelId="{5A4036CC-864D-4743-B328-5D56DF6561A6}" type="pres">
      <dgm:prSet presAssocID="{1999EB62-065F-4B87-9FAF-0D7C8D68BEA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ED1D512-F030-AE4A-AF46-54ED95B5988C}" type="pres">
      <dgm:prSet presAssocID="{B44D6E96-A112-44AD-A734-DC0804803114}" presName="spacer" presStyleCnt="0"/>
      <dgm:spPr/>
    </dgm:pt>
    <dgm:pt modelId="{6AA26BCE-CEAA-6A46-BC1F-596EFE33B52C}" type="pres">
      <dgm:prSet presAssocID="{41BDAFC6-C8A7-432B-9437-6A7EAFDDA38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EE69318-7437-E944-991C-CEBD2727F791}" type="presOf" srcId="{F13BBB9B-3E7D-4C85-892C-40DC14408936}" destId="{7331407C-C1BB-9B41-813E-1088AD568222}" srcOrd="0" destOrd="0" presId="urn:microsoft.com/office/officeart/2005/8/layout/vList2"/>
    <dgm:cxn modelId="{03322E2B-222D-4194-AB8C-C78ED4B59036}" srcId="{B20E1CFB-8098-4F1E-807F-C3BE60BF2125}" destId="{1999EB62-065F-4B87-9FAF-0D7C8D68BEA3}" srcOrd="3" destOrd="0" parTransId="{FC6AC86F-2761-4877-8FC6-602687316C77}" sibTransId="{B44D6E96-A112-44AD-A734-DC0804803114}"/>
    <dgm:cxn modelId="{4589D93A-1F43-D64F-A787-08BE9F370D03}" type="presOf" srcId="{1999EB62-065F-4B87-9FAF-0D7C8D68BEA3}" destId="{5A4036CC-864D-4743-B328-5D56DF6561A6}" srcOrd="0" destOrd="0" presId="urn:microsoft.com/office/officeart/2005/8/layout/vList2"/>
    <dgm:cxn modelId="{3FB77840-2774-FE42-8ED8-E64462B7A084}" type="presOf" srcId="{BB4DDD84-5E85-433D-8048-4E5671E773B4}" destId="{AF0EB7AD-6CF8-E642-B192-44F02DF79AE0}" srcOrd="0" destOrd="0" presId="urn:microsoft.com/office/officeart/2005/8/layout/vList2"/>
    <dgm:cxn modelId="{FF372B4E-8ED8-FC48-9204-AB6C091F4124}" type="presOf" srcId="{3284606B-9157-43B6-9FE4-B487795A6432}" destId="{D83C90A9-A258-6A4E-AEB9-8F58F8B0C8D8}" srcOrd="0" destOrd="0" presId="urn:microsoft.com/office/officeart/2005/8/layout/vList2"/>
    <dgm:cxn modelId="{C333B568-DB36-4E60-8B1C-786C8690AA39}" srcId="{B20E1CFB-8098-4F1E-807F-C3BE60BF2125}" destId="{3284606B-9157-43B6-9FE4-B487795A6432}" srcOrd="2" destOrd="0" parTransId="{9D681796-A308-4CA8-AFC1-C77BF103FBAF}" sibTransId="{F2347406-EE43-448B-ACCC-BE86ED57418F}"/>
    <dgm:cxn modelId="{515C0670-91AF-43E1-AB43-5677E50C5BE4}" srcId="{B20E1CFB-8098-4F1E-807F-C3BE60BF2125}" destId="{F13BBB9B-3E7D-4C85-892C-40DC14408936}" srcOrd="1" destOrd="0" parTransId="{ADF405F3-083C-4E5E-B646-43C2351E2E31}" sibTransId="{B328AE24-9739-43B8-BCF3-08E533DA6090}"/>
    <dgm:cxn modelId="{77536B7A-E461-4E0A-B526-F61D03B6B976}" srcId="{B20E1CFB-8098-4F1E-807F-C3BE60BF2125}" destId="{41BDAFC6-C8A7-432B-9437-6A7EAFDDA384}" srcOrd="4" destOrd="0" parTransId="{CA4F4C47-AC6F-4217-AF10-45E6B91CD2A2}" sibTransId="{E6D8B78A-C3F0-467A-8EFD-937351203B94}"/>
    <dgm:cxn modelId="{E7C39489-9D7A-494C-886D-E72C77D0F451}" type="presOf" srcId="{41BDAFC6-C8A7-432B-9437-6A7EAFDDA384}" destId="{6AA26BCE-CEAA-6A46-BC1F-596EFE33B52C}" srcOrd="0" destOrd="0" presId="urn:microsoft.com/office/officeart/2005/8/layout/vList2"/>
    <dgm:cxn modelId="{4FF4C8EE-FE35-408B-A1D9-48C7B73CFAC3}" srcId="{B20E1CFB-8098-4F1E-807F-C3BE60BF2125}" destId="{BB4DDD84-5E85-433D-8048-4E5671E773B4}" srcOrd="0" destOrd="0" parTransId="{3454AB74-E47B-4AF9-A531-A7353BFF9730}" sibTransId="{59ADB844-25DC-4C25-AC51-58EA903BFC87}"/>
    <dgm:cxn modelId="{2320B0F6-C6E2-E44D-A721-FA606EF97146}" type="presOf" srcId="{B20E1CFB-8098-4F1E-807F-C3BE60BF2125}" destId="{33D3DC0F-13B5-9949-910C-922152DB296B}" srcOrd="0" destOrd="0" presId="urn:microsoft.com/office/officeart/2005/8/layout/vList2"/>
    <dgm:cxn modelId="{A5DE48C6-D8C6-F94C-87A6-65B17616AEC9}" type="presParOf" srcId="{33D3DC0F-13B5-9949-910C-922152DB296B}" destId="{AF0EB7AD-6CF8-E642-B192-44F02DF79AE0}" srcOrd="0" destOrd="0" presId="urn:microsoft.com/office/officeart/2005/8/layout/vList2"/>
    <dgm:cxn modelId="{B514AC88-4B6B-854F-8205-31EDF92EE6BE}" type="presParOf" srcId="{33D3DC0F-13B5-9949-910C-922152DB296B}" destId="{CC24CDE9-1754-4C40-9096-E76E3F033533}" srcOrd="1" destOrd="0" presId="urn:microsoft.com/office/officeart/2005/8/layout/vList2"/>
    <dgm:cxn modelId="{95D9E5B6-7FB1-0B42-8459-5C7068FB86AE}" type="presParOf" srcId="{33D3DC0F-13B5-9949-910C-922152DB296B}" destId="{7331407C-C1BB-9B41-813E-1088AD568222}" srcOrd="2" destOrd="0" presId="urn:microsoft.com/office/officeart/2005/8/layout/vList2"/>
    <dgm:cxn modelId="{917C11C4-CF0B-5445-96E5-5F7497A8DBC1}" type="presParOf" srcId="{33D3DC0F-13B5-9949-910C-922152DB296B}" destId="{4F607395-D50E-6840-B31E-F2E87E9DD5C5}" srcOrd="3" destOrd="0" presId="urn:microsoft.com/office/officeart/2005/8/layout/vList2"/>
    <dgm:cxn modelId="{84906623-8A30-1841-9E75-DD6BB0A5A40E}" type="presParOf" srcId="{33D3DC0F-13B5-9949-910C-922152DB296B}" destId="{D83C90A9-A258-6A4E-AEB9-8F58F8B0C8D8}" srcOrd="4" destOrd="0" presId="urn:microsoft.com/office/officeart/2005/8/layout/vList2"/>
    <dgm:cxn modelId="{59CDDBE8-6700-9745-A13A-2B782C8A2040}" type="presParOf" srcId="{33D3DC0F-13B5-9949-910C-922152DB296B}" destId="{68B11680-DB28-EE4D-AD6B-7437F704F2DB}" srcOrd="5" destOrd="0" presId="urn:microsoft.com/office/officeart/2005/8/layout/vList2"/>
    <dgm:cxn modelId="{BE72499B-1361-AB49-BBAE-7FE2EA92AE43}" type="presParOf" srcId="{33D3DC0F-13B5-9949-910C-922152DB296B}" destId="{5A4036CC-864D-4743-B328-5D56DF6561A6}" srcOrd="6" destOrd="0" presId="urn:microsoft.com/office/officeart/2005/8/layout/vList2"/>
    <dgm:cxn modelId="{7E39EF70-4D9C-8949-98F9-20584AD12A9E}" type="presParOf" srcId="{33D3DC0F-13B5-9949-910C-922152DB296B}" destId="{CED1D512-F030-AE4A-AF46-54ED95B5988C}" srcOrd="7" destOrd="0" presId="urn:microsoft.com/office/officeart/2005/8/layout/vList2"/>
    <dgm:cxn modelId="{7E706C73-E928-A747-8103-8A3BB058C5C1}" type="presParOf" srcId="{33D3DC0F-13B5-9949-910C-922152DB296B}" destId="{6AA26BCE-CEAA-6A46-BC1F-596EFE33B5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5C2240-ADE0-4946-AE3B-6D11BB249D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D8265B-AFA1-4C0F-B5F5-32AF7B3DD3E2}">
      <dgm:prSet/>
      <dgm:spPr/>
      <dgm:t>
        <a:bodyPr/>
        <a:lstStyle/>
        <a:p>
          <a:r>
            <a:rPr lang="pl-PL"/>
            <a:t>Koszta – IaaS jest droższy niż inne rozwiązania</a:t>
          </a:r>
          <a:endParaRPr lang="en-US"/>
        </a:p>
      </dgm:t>
    </dgm:pt>
    <dgm:pt modelId="{EC175AB2-8191-40ED-B7B9-E0AF1AAEFB2B}" type="parTrans" cxnId="{E6265A05-D7AE-4436-92A4-56005FA990B0}">
      <dgm:prSet/>
      <dgm:spPr/>
      <dgm:t>
        <a:bodyPr/>
        <a:lstStyle/>
        <a:p>
          <a:endParaRPr lang="en-US"/>
        </a:p>
      </dgm:t>
    </dgm:pt>
    <dgm:pt modelId="{7B6A72C3-B640-40FD-B614-CD67C8626FC7}" type="sibTrans" cxnId="{E6265A05-D7AE-4436-92A4-56005FA990B0}">
      <dgm:prSet/>
      <dgm:spPr/>
      <dgm:t>
        <a:bodyPr/>
        <a:lstStyle/>
        <a:p>
          <a:endParaRPr lang="en-US"/>
        </a:p>
      </dgm:t>
    </dgm:pt>
    <dgm:pt modelId="{335AB8AD-E219-4E02-AA04-2972A5C5D29E}">
      <dgm:prSet/>
      <dgm:spPr/>
      <dgm:t>
        <a:bodyPr/>
        <a:lstStyle/>
        <a:p>
          <a:r>
            <a:rPr lang="pl-PL"/>
            <a:t>Znajomość linuxa/windowsa </a:t>
          </a:r>
          <a:endParaRPr lang="en-US"/>
        </a:p>
      </dgm:t>
    </dgm:pt>
    <dgm:pt modelId="{0762ACD0-67CF-46F3-AB31-BAB87EB1043A}" type="parTrans" cxnId="{1FE21481-B45C-4796-9149-06B1D4E72908}">
      <dgm:prSet/>
      <dgm:spPr/>
      <dgm:t>
        <a:bodyPr/>
        <a:lstStyle/>
        <a:p>
          <a:endParaRPr lang="en-US"/>
        </a:p>
      </dgm:t>
    </dgm:pt>
    <dgm:pt modelId="{60806FBD-CEF6-4F27-A440-168FB04FCF89}" type="sibTrans" cxnId="{1FE21481-B45C-4796-9149-06B1D4E72908}">
      <dgm:prSet/>
      <dgm:spPr/>
      <dgm:t>
        <a:bodyPr/>
        <a:lstStyle/>
        <a:p>
          <a:endParaRPr lang="en-US"/>
        </a:p>
      </dgm:t>
    </dgm:pt>
    <dgm:pt modelId="{A7798238-B251-4BB7-92DD-8FAFDC18DDE9}">
      <dgm:prSet/>
      <dgm:spPr/>
      <dgm:t>
        <a:bodyPr/>
        <a:lstStyle/>
        <a:p>
          <a:r>
            <a:rPr lang="pl-PL"/>
            <a:t>Zarządzanie i aktualizacje Systemu operacyjnego</a:t>
          </a:r>
          <a:endParaRPr lang="en-US"/>
        </a:p>
      </dgm:t>
    </dgm:pt>
    <dgm:pt modelId="{FFA5B47F-E295-4908-B7C3-B936DEDA0BA9}" type="parTrans" cxnId="{8E761813-32A0-474C-83AB-927196BF704F}">
      <dgm:prSet/>
      <dgm:spPr/>
      <dgm:t>
        <a:bodyPr/>
        <a:lstStyle/>
        <a:p>
          <a:endParaRPr lang="en-US"/>
        </a:p>
      </dgm:t>
    </dgm:pt>
    <dgm:pt modelId="{B8D3F537-7207-4EF5-AC65-07C698D053FB}" type="sibTrans" cxnId="{8E761813-32A0-474C-83AB-927196BF704F}">
      <dgm:prSet/>
      <dgm:spPr/>
      <dgm:t>
        <a:bodyPr/>
        <a:lstStyle/>
        <a:p>
          <a:endParaRPr lang="en-US"/>
        </a:p>
      </dgm:t>
    </dgm:pt>
    <dgm:pt modelId="{33BB3DCF-E4A2-4EB8-AB3A-81519C6BDA68}">
      <dgm:prSet/>
      <dgm:spPr/>
      <dgm:t>
        <a:bodyPr/>
        <a:lstStyle/>
        <a:p>
          <a:r>
            <a:rPr lang="pl-PL"/>
            <a:t>Zbieranie logów aplikacyjnych oraz monitoring utrudniony</a:t>
          </a:r>
          <a:endParaRPr lang="en-US"/>
        </a:p>
      </dgm:t>
    </dgm:pt>
    <dgm:pt modelId="{85F67CB6-2101-42D6-A879-BCCDAB537634}" type="parTrans" cxnId="{A09AF0C1-515E-4C3E-B63E-4C098FF85ED5}">
      <dgm:prSet/>
      <dgm:spPr/>
      <dgm:t>
        <a:bodyPr/>
        <a:lstStyle/>
        <a:p>
          <a:endParaRPr lang="en-US"/>
        </a:p>
      </dgm:t>
    </dgm:pt>
    <dgm:pt modelId="{ABE0F4C2-6AB0-4532-97F5-47AEBEDA94E4}" type="sibTrans" cxnId="{A09AF0C1-515E-4C3E-B63E-4C098FF85ED5}">
      <dgm:prSet/>
      <dgm:spPr/>
      <dgm:t>
        <a:bodyPr/>
        <a:lstStyle/>
        <a:p>
          <a:endParaRPr lang="en-US"/>
        </a:p>
      </dgm:t>
    </dgm:pt>
    <dgm:pt modelId="{C5EF8B8B-3C72-0E4D-A500-16B98891F1EF}" type="pres">
      <dgm:prSet presAssocID="{CE5C2240-ADE0-4946-AE3B-6D11BB249D45}" presName="linear" presStyleCnt="0">
        <dgm:presLayoutVars>
          <dgm:animLvl val="lvl"/>
          <dgm:resizeHandles val="exact"/>
        </dgm:presLayoutVars>
      </dgm:prSet>
      <dgm:spPr/>
    </dgm:pt>
    <dgm:pt modelId="{1CF47874-3C1B-5E47-A0ED-B561E2FF7B06}" type="pres">
      <dgm:prSet presAssocID="{4ED8265B-AFA1-4C0F-B5F5-32AF7B3DD3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4F36DB-F681-0C42-A638-7E3D0D98E977}" type="pres">
      <dgm:prSet presAssocID="{7B6A72C3-B640-40FD-B614-CD67C8626FC7}" presName="spacer" presStyleCnt="0"/>
      <dgm:spPr/>
    </dgm:pt>
    <dgm:pt modelId="{F2E0331F-647D-E348-A52C-3C368DB9AFD1}" type="pres">
      <dgm:prSet presAssocID="{335AB8AD-E219-4E02-AA04-2972A5C5D29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A9FE42D-9FFB-2742-B837-A52D34514B21}" type="pres">
      <dgm:prSet presAssocID="{60806FBD-CEF6-4F27-A440-168FB04FCF89}" presName="spacer" presStyleCnt="0"/>
      <dgm:spPr/>
    </dgm:pt>
    <dgm:pt modelId="{8754A2CC-C94F-5D4F-B517-ABA21BBE7CA8}" type="pres">
      <dgm:prSet presAssocID="{A7798238-B251-4BB7-92DD-8FAFDC18DD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011E24-0EFA-C84E-934B-6C481ADA94EE}" type="pres">
      <dgm:prSet presAssocID="{B8D3F537-7207-4EF5-AC65-07C698D053FB}" presName="spacer" presStyleCnt="0"/>
      <dgm:spPr/>
    </dgm:pt>
    <dgm:pt modelId="{861B5025-3416-BE4C-ACF1-C1CE584D3B97}" type="pres">
      <dgm:prSet presAssocID="{33BB3DCF-E4A2-4EB8-AB3A-81519C6BDA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265A05-D7AE-4436-92A4-56005FA990B0}" srcId="{CE5C2240-ADE0-4946-AE3B-6D11BB249D45}" destId="{4ED8265B-AFA1-4C0F-B5F5-32AF7B3DD3E2}" srcOrd="0" destOrd="0" parTransId="{EC175AB2-8191-40ED-B7B9-E0AF1AAEFB2B}" sibTransId="{7B6A72C3-B640-40FD-B614-CD67C8626FC7}"/>
    <dgm:cxn modelId="{0B4D460C-FA8C-ED49-BBFC-A76BC503F13E}" type="presOf" srcId="{33BB3DCF-E4A2-4EB8-AB3A-81519C6BDA68}" destId="{861B5025-3416-BE4C-ACF1-C1CE584D3B97}" srcOrd="0" destOrd="0" presId="urn:microsoft.com/office/officeart/2005/8/layout/vList2"/>
    <dgm:cxn modelId="{79F00E0F-C546-FF44-81CB-F08CA6A34EF3}" type="presOf" srcId="{A7798238-B251-4BB7-92DD-8FAFDC18DDE9}" destId="{8754A2CC-C94F-5D4F-B517-ABA21BBE7CA8}" srcOrd="0" destOrd="0" presId="urn:microsoft.com/office/officeart/2005/8/layout/vList2"/>
    <dgm:cxn modelId="{8E761813-32A0-474C-83AB-927196BF704F}" srcId="{CE5C2240-ADE0-4946-AE3B-6D11BB249D45}" destId="{A7798238-B251-4BB7-92DD-8FAFDC18DDE9}" srcOrd="2" destOrd="0" parTransId="{FFA5B47F-E295-4908-B7C3-B936DEDA0BA9}" sibTransId="{B8D3F537-7207-4EF5-AC65-07C698D053FB}"/>
    <dgm:cxn modelId="{8D3EAE17-1E66-D942-8F00-617967840711}" type="presOf" srcId="{4ED8265B-AFA1-4C0F-B5F5-32AF7B3DD3E2}" destId="{1CF47874-3C1B-5E47-A0ED-B561E2FF7B06}" srcOrd="0" destOrd="0" presId="urn:microsoft.com/office/officeart/2005/8/layout/vList2"/>
    <dgm:cxn modelId="{09063378-BE7D-0240-92BA-F3A614BCCA97}" type="presOf" srcId="{CE5C2240-ADE0-4946-AE3B-6D11BB249D45}" destId="{C5EF8B8B-3C72-0E4D-A500-16B98891F1EF}" srcOrd="0" destOrd="0" presId="urn:microsoft.com/office/officeart/2005/8/layout/vList2"/>
    <dgm:cxn modelId="{1FE21481-B45C-4796-9149-06B1D4E72908}" srcId="{CE5C2240-ADE0-4946-AE3B-6D11BB249D45}" destId="{335AB8AD-E219-4E02-AA04-2972A5C5D29E}" srcOrd="1" destOrd="0" parTransId="{0762ACD0-67CF-46F3-AB31-BAB87EB1043A}" sibTransId="{60806FBD-CEF6-4F27-A440-168FB04FCF89}"/>
    <dgm:cxn modelId="{A09AF0C1-515E-4C3E-B63E-4C098FF85ED5}" srcId="{CE5C2240-ADE0-4946-AE3B-6D11BB249D45}" destId="{33BB3DCF-E4A2-4EB8-AB3A-81519C6BDA68}" srcOrd="3" destOrd="0" parTransId="{85F67CB6-2101-42D6-A879-BCCDAB537634}" sibTransId="{ABE0F4C2-6AB0-4532-97F5-47AEBEDA94E4}"/>
    <dgm:cxn modelId="{DE8017EF-0AE6-FA48-AC4A-FD4F64007FC6}" type="presOf" srcId="{335AB8AD-E219-4E02-AA04-2972A5C5D29E}" destId="{F2E0331F-647D-E348-A52C-3C368DB9AFD1}" srcOrd="0" destOrd="0" presId="urn:microsoft.com/office/officeart/2005/8/layout/vList2"/>
    <dgm:cxn modelId="{211C4C82-D5B2-4B4F-93A5-8BDA5A091C7B}" type="presParOf" srcId="{C5EF8B8B-3C72-0E4D-A500-16B98891F1EF}" destId="{1CF47874-3C1B-5E47-A0ED-B561E2FF7B06}" srcOrd="0" destOrd="0" presId="urn:microsoft.com/office/officeart/2005/8/layout/vList2"/>
    <dgm:cxn modelId="{B25EBAC7-9F76-5A45-AA6D-3E0A8372D72B}" type="presParOf" srcId="{C5EF8B8B-3C72-0E4D-A500-16B98891F1EF}" destId="{D14F36DB-F681-0C42-A638-7E3D0D98E977}" srcOrd="1" destOrd="0" presId="urn:microsoft.com/office/officeart/2005/8/layout/vList2"/>
    <dgm:cxn modelId="{C21B80B4-16C7-E84D-9B02-E048F738AA5A}" type="presParOf" srcId="{C5EF8B8B-3C72-0E4D-A500-16B98891F1EF}" destId="{F2E0331F-647D-E348-A52C-3C368DB9AFD1}" srcOrd="2" destOrd="0" presId="urn:microsoft.com/office/officeart/2005/8/layout/vList2"/>
    <dgm:cxn modelId="{8D7DA49E-1CA0-084C-A392-F1BD593D7954}" type="presParOf" srcId="{C5EF8B8B-3C72-0E4D-A500-16B98891F1EF}" destId="{3A9FE42D-9FFB-2742-B837-A52D34514B21}" srcOrd="3" destOrd="0" presId="urn:microsoft.com/office/officeart/2005/8/layout/vList2"/>
    <dgm:cxn modelId="{ED22A4C4-018E-BA46-8069-0D9A9652F220}" type="presParOf" srcId="{C5EF8B8B-3C72-0E4D-A500-16B98891F1EF}" destId="{8754A2CC-C94F-5D4F-B517-ABA21BBE7CA8}" srcOrd="4" destOrd="0" presId="urn:microsoft.com/office/officeart/2005/8/layout/vList2"/>
    <dgm:cxn modelId="{E37C6C59-C5B5-8E4D-8C10-A885F2AED5D3}" type="presParOf" srcId="{C5EF8B8B-3C72-0E4D-A500-16B98891F1EF}" destId="{A2011E24-0EFA-C84E-934B-6C481ADA94EE}" srcOrd="5" destOrd="0" presId="urn:microsoft.com/office/officeart/2005/8/layout/vList2"/>
    <dgm:cxn modelId="{27406B78-C81D-9045-A39A-CC3FA7BAAF33}" type="presParOf" srcId="{C5EF8B8B-3C72-0E4D-A500-16B98891F1EF}" destId="{861B5025-3416-BE4C-ACF1-C1CE584D3B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6D2BD-9405-4DA4-AB89-D8FC38CE87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94FE14-C188-40CE-9127-53314708A404}">
      <dgm:prSet/>
      <dgm:spPr/>
      <dgm:t>
        <a:bodyPr/>
        <a:lstStyle/>
        <a:p>
          <a:r>
            <a:rPr lang="pl-PL" dirty="0"/>
            <a:t>Aplikacje zaprojektowane pod kątem konkretnej chmury, wykorzystujące jej natywne usługi</a:t>
          </a:r>
          <a:endParaRPr lang="en-US" dirty="0"/>
        </a:p>
      </dgm:t>
    </dgm:pt>
    <dgm:pt modelId="{050DCA65-9944-46D8-B27B-D15B7AAD2CB4}" type="parTrans" cxnId="{F3CA53AC-F2F4-42FA-BCDD-167CDAC496C5}">
      <dgm:prSet/>
      <dgm:spPr/>
      <dgm:t>
        <a:bodyPr/>
        <a:lstStyle/>
        <a:p>
          <a:endParaRPr lang="en-US"/>
        </a:p>
      </dgm:t>
    </dgm:pt>
    <dgm:pt modelId="{E8841487-6A2C-4F9D-B6B7-EDE38FBC10EC}" type="sibTrans" cxnId="{F3CA53AC-F2F4-42FA-BCDD-167CDAC496C5}">
      <dgm:prSet/>
      <dgm:spPr/>
      <dgm:t>
        <a:bodyPr/>
        <a:lstStyle/>
        <a:p>
          <a:endParaRPr lang="en-US"/>
        </a:p>
      </dgm:t>
    </dgm:pt>
    <dgm:pt modelId="{D6D55267-BFAA-4213-806D-07CC015B94F9}">
      <dgm:prSet/>
      <dgm:spPr/>
      <dgm:t>
        <a:bodyPr/>
        <a:lstStyle/>
        <a:p>
          <a:r>
            <a:rPr lang="pl-PL" dirty="0"/>
            <a:t>Wysoka zależność do chmury</a:t>
          </a:r>
          <a:endParaRPr lang="en-US" dirty="0"/>
        </a:p>
      </dgm:t>
    </dgm:pt>
    <dgm:pt modelId="{983D36E5-0DD0-4B1D-8CE1-A6AF27926E85}" type="parTrans" cxnId="{C117F5BB-9191-461D-A0DA-0B2DA7320C5B}">
      <dgm:prSet/>
      <dgm:spPr/>
      <dgm:t>
        <a:bodyPr/>
        <a:lstStyle/>
        <a:p>
          <a:endParaRPr lang="en-US"/>
        </a:p>
      </dgm:t>
    </dgm:pt>
    <dgm:pt modelId="{89215EE6-0299-46B0-96B4-4BC3516DBF03}" type="sibTrans" cxnId="{C117F5BB-9191-461D-A0DA-0B2DA7320C5B}">
      <dgm:prSet/>
      <dgm:spPr/>
      <dgm:t>
        <a:bodyPr/>
        <a:lstStyle/>
        <a:p>
          <a:endParaRPr lang="en-US"/>
        </a:p>
      </dgm:t>
    </dgm:pt>
    <dgm:pt modelId="{22A7C6CB-209B-4F5D-B5E7-BCADF7B38231}">
      <dgm:prSet/>
      <dgm:spPr/>
      <dgm:t>
        <a:bodyPr/>
        <a:lstStyle/>
        <a:p>
          <a:r>
            <a:rPr lang="pl-PL" dirty="0"/>
            <a:t>Niższe koszty utrzymania</a:t>
          </a:r>
          <a:endParaRPr lang="en-US" dirty="0"/>
        </a:p>
      </dgm:t>
    </dgm:pt>
    <dgm:pt modelId="{D075FCA5-D5D8-415C-9F17-495813A58FAA}" type="parTrans" cxnId="{EA32B8DF-F172-4246-99C1-3850EA3C7C4D}">
      <dgm:prSet/>
      <dgm:spPr/>
      <dgm:t>
        <a:bodyPr/>
        <a:lstStyle/>
        <a:p>
          <a:endParaRPr lang="en-US"/>
        </a:p>
      </dgm:t>
    </dgm:pt>
    <dgm:pt modelId="{E2C15272-5E47-4476-8607-A58938D4B822}" type="sibTrans" cxnId="{EA32B8DF-F172-4246-99C1-3850EA3C7C4D}">
      <dgm:prSet/>
      <dgm:spPr/>
      <dgm:t>
        <a:bodyPr/>
        <a:lstStyle/>
        <a:p>
          <a:endParaRPr lang="en-US"/>
        </a:p>
      </dgm:t>
    </dgm:pt>
    <dgm:pt modelId="{E90B1510-5866-E840-B4EB-8E33CD77F887}" type="pres">
      <dgm:prSet presAssocID="{84A6D2BD-9405-4DA4-AB89-D8FC38CE87FC}" presName="linear" presStyleCnt="0">
        <dgm:presLayoutVars>
          <dgm:animLvl val="lvl"/>
          <dgm:resizeHandles val="exact"/>
        </dgm:presLayoutVars>
      </dgm:prSet>
      <dgm:spPr/>
    </dgm:pt>
    <dgm:pt modelId="{B2EE760D-3581-1744-BA1C-8E32DC38A319}" type="pres">
      <dgm:prSet presAssocID="{F294FE14-C188-40CE-9127-53314708A4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525218-4669-C14A-B9D0-D6347257C2CC}" type="pres">
      <dgm:prSet presAssocID="{E8841487-6A2C-4F9D-B6B7-EDE38FBC10EC}" presName="spacer" presStyleCnt="0"/>
      <dgm:spPr/>
    </dgm:pt>
    <dgm:pt modelId="{B2CEE9C3-6B99-E542-BAAE-C1DF7951FCFA}" type="pres">
      <dgm:prSet presAssocID="{D6D55267-BFAA-4213-806D-07CC015B94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75AEE1-A416-584E-9029-0F0F28A5D3A8}" type="pres">
      <dgm:prSet presAssocID="{89215EE6-0299-46B0-96B4-4BC3516DBF03}" presName="spacer" presStyleCnt="0"/>
      <dgm:spPr/>
    </dgm:pt>
    <dgm:pt modelId="{79E3027F-5401-6B48-B7A3-90B51776C029}" type="pres">
      <dgm:prSet presAssocID="{22A7C6CB-209B-4F5D-B5E7-BCADF7B3823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51936A-68CE-244D-BCB3-F5736027B59F}" type="presOf" srcId="{D6D55267-BFAA-4213-806D-07CC015B94F9}" destId="{B2CEE9C3-6B99-E542-BAAE-C1DF7951FCFA}" srcOrd="0" destOrd="0" presId="urn:microsoft.com/office/officeart/2005/8/layout/vList2"/>
    <dgm:cxn modelId="{5A85AD6E-5133-CA40-A66F-B906D454D506}" type="presOf" srcId="{22A7C6CB-209B-4F5D-B5E7-BCADF7B38231}" destId="{79E3027F-5401-6B48-B7A3-90B51776C029}" srcOrd="0" destOrd="0" presId="urn:microsoft.com/office/officeart/2005/8/layout/vList2"/>
    <dgm:cxn modelId="{183F5B89-D4BB-3F49-BA62-E0F27286C163}" type="presOf" srcId="{F294FE14-C188-40CE-9127-53314708A404}" destId="{B2EE760D-3581-1744-BA1C-8E32DC38A319}" srcOrd="0" destOrd="0" presId="urn:microsoft.com/office/officeart/2005/8/layout/vList2"/>
    <dgm:cxn modelId="{F3CA53AC-F2F4-42FA-BCDD-167CDAC496C5}" srcId="{84A6D2BD-9405-4DA4-AB89-D8FC38CE87FC}" destId="{F294FE14-C188-40CE-9127-53314708A404}" srcOrd="0" destOrd="0" parTransId="{050DCA65-9944-46D8-B27B-D15B7AAD2CB4}" sibTransId="{E8841487-6A2C-4F9D-B6B7-EDE38FBC10EC}"/>
    <dgm:cxn modelId="{53001FB0-8FB0-6744-BC1D-031D6FD8B266}" type="presOf" srcId="{84A6D2BD-9405-4DA4-AB89-D8FC38CE87FC}" destId="{E90B1510-5866-E840-B4EB-8E33CD77F887}" srcOrd="0" destOrd="0" presId="urn:microsoft.com/office/officeart/2005/8/layout/vList2"/>
    <dgm:cxn modelId="{C117F5BB-9191-461D-A0DA-0B2DA7320C5B}" srcId="{84A6D2BD-9405-4DA4-AB89-D8FC38CE87FC}" destId="{D6D55267-BFAA-4213-806D-07CC015B94F9}" srcOrd="1" destOrd="0" parTransId="{983D36E5-0DD0-4B1D-8CE1-A6AF27926E85}" sibTransId="{89215EE6-0299-46B0-96B4-4BC3516DBF03}"/>
    <dgm:cxn modelId="{EA32B8DF-F172-4246-99C1-3850EA3C7C4D}" srcId="{84A6D2BD-9405-4DA4-AB89-D8FC38CE87FC}" destId="{22A7C6CB-209B-4F5D-B5E7-BCADF7B38231}" srcOrd="2" destOrd="0" parTransId="{D075FCA5-D5D8-415C-9F17-495813A58FAA}" sibTransId="{E2C15272-5E47-4476-8607-A58938D4B822}"/>
    <dgm:cxn modelId="{3B0636A1-66AC-5B47-9C99-D7972566121A}" type="presParOf" srcId="{E90B1510-5866-E840-B4EB-8E33CD77F887}" destId="{B2EE760D-3581-1744-BA1C-8E32DC38A319}" srcOrd="0" destOrd="0" presId="urn:microsoft.com/office/officeart/2005/8/layout/vList2"/>
    <dgm:cxn modelId="{D0438C71-5C59-874A-AC49-96A5F6C5F9D7}" type="presParOf" srcId="{E90B1510-5866-E840-B4EB-8E33CD77F887}" destId="{C7525218-4669-C14A-B9D0-D6347257C2CC}" srcOrd="1" destOrd="0" presId="urn:microsoft.com/office/officeart/2005/8/layout/vList2"/>
    <dgm:cxn modelId="{7229337C-97F3-7247-8C0A-29C9CE5EE439}" type="presParOf" srcId="{E90B1510-5866-E840-B4EB-8E33CD77F887}" destId="{B2CEE9C3-6B99-E542-BAAE-C1DF7951FCFA}" srcOrd="2" destOrd="0" presId="urn:microsoft.com/office/officeart/2005/8/layout/vList2"/>
    <dgm:cxn modelId="{5D344453-6635-4B45-A327-54F431BF4AFC}" type="presParOf" srcId="{E90B1510-5866-E840-B4EB-8E33CD77F887}" destId="{ED75AEE1-A416-584E-9029-0F0F28A5D3A8}" srcOrd="3" destOrd="0" presId="urn:microsoft.com/office/officeart/2005/8/layout/vList2"/>
    <dgm:cxn modelId="{46C071D9-6117-744E-BEEA-A1323A81C47B}" type="presParOf" srcId="{E90B1510-5866-E840-B4EB-8E33CD77F887}" destId="{79E3027F-5401-6B48-B7A3-90B51776C02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4C5DACF-3650-F441-9D3F-DD15AB3C33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A1DADA-3FC5-9B4C-B319-23A5DDF79A3C}">
      <dgm:prSet/>
      <dgm:spPr/>
      <dgm:t>
        <a:bodyPr/>
        <a:lstStyle/>
        <a:p>
          <a:r>
            <a:rPr lang="pl-PL" dirty="0"/>
            <a:t>Prosta migracja</a:t>
          </a:r>
          <a:endParaRPr lang="en-US" dirty="0"/>
        </a:p>
      </dgm:t>
    </dgm:pt>
    <dgm:pt modelId="{3D916433-439E-C141-9AA2-3295DE760ABE}" type="parTrans" cxnId="{8E7A7DC5-1916-BD40-95BD-965BC37A87BF}">
      <dgm:prSet/>
      <dgm:spPr/>
      <dgm:t>
        <a:bodyPr/>
        <a:lstStyle/>
        <a:p>
          <a:endParaRPr lang="en-US"/>
        </a:p>
      </dgm:t>
    </dgm:pt>
    <dgm:pt modelId="{84C96729-64B7-D24B-95BB-00273560AE52}" type="sibTrans" cxnId="{8E7A7DC5-1916-BD40-95BD-965BC37A87BF}">
      <dgm:prSet/>
      <dgm:spPr/>
      <dgm:t>
        <a:bodyPr/>
        <a:lstStyle/>
        <a:p>
          <a:endParaRPr lang="en-US"/>
        </a:p>
      </dgm:t>
    </dgm:pt>
    <dgm:pt modelId="{04405082-C72E-E841-B58A-01A5A2A437B0}" type="pres">
      <dgm:prSet presAssocID="{84C5DACF-3650-F441-9D3F-DD15AB3C33F0}" presName="linear" presStyleCnt="0">
        <dgm:presLayoutVars>
          <dgm:animLvl val="lvl"/>
          <dgm:resizeHandles val="exact"/>
        </dgm:presLayoutVars>
      </dgm:prSet>
      <dgm:spPr/>
    </dgm:pt>
    <dgm:pt modelId="{8377F0DB-DABD-0C46-8289-35C6B2B3DE99}" type="pres">
      <dgm:prSet presAssocID="{69A1DADA-3FC5-9B4C-B319-23A5DDF79A3C}" presName="parentText" presStyleLbl="node1" presStyleIdx="0" presStyleCnt="1" custScaleY="33406" custLinFactNeighborX="-61" custLinFactNeighborY="-52658">
        <dgm:presLayoutVars>
          <dgm:chMax val="0"/>
          <dgm:bulletEnabled val="1"/>
        </dgm:presLayoutVars>
      </dgm:prSet>
      <dgm:spPr/>
    </dgm:pt>
  </dgm:ptLst>
  <dgm:cxnLst>
    <dgm:cxn modelId="{EE739337-1208-9B40-B0F8-95AFF66B6EDF}" type="presOf" srcId="{69A1DADA-3FC5-9B4C-B319-23A5DDF79A3C}" destId="{8377F0DB-DABD-0C46-8289-35C6B2B3DE99}" srcOrd="0" destOrd="0" presId="urn:microsoft.com/office/officeart/2005/8/layout/vList2"/>
    <dgm:cxn modelId="{8E7A7DC5-1916-BD40-95BD-965BC37A87BF}" srcId="{84C5DACF-3650-F441-9D3F-DD15AB3C33F0}" destId="{69A1DADA-3FC5-9B4C-B319-23A5DDF79A3C}" srcOrd="0" destOrd="0" parTransId="{3D916433-439E-C141-9AA2-3295DE760ABE}" sibTransId="{84C96729-64B7-D24B-95BB-00273560AE52}"/>
    <dgm:cxn modelId="{894C21E8-5016-2641-A67A-98963779735A}" type="presOf" srcId="{84C5DACF-3650-F441-9D3F-DD15AB3C33F0}" destId="{04405082-C72E-E841-B58A-01A5A2A437B0}" srcOrd="0" destOrd="0" presId="urn:microsoft.com/office/officeart/2005/8/layout/vList2"/>
    <dgm:cxn modelId="{4EE0A266-1746-0243-95EF-385C55476DBF}" type="presParOf" srcId="{04405082-C72E-E841-B58A-01A5A2A437B0}" destId="{8377F0DB-DABD-0C46-8289-35C6B2B3DE9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407B9DC-0663-48F4-BDF4-F3FAE7D17E17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D66121-01E7-4EA1-A7C2-8E56258981C5}">
      <dgm:prSet/>
      <dgm:spPr/>
      <dgm:t>
        <a:bodyPr/>
        <a:lstStyle/>
        <a:p>
          <a:r>
            <a:rPr lang="en-US"/>
            <a:t>Nie ma konieczności intensywnego zarządzania infrastrukturą, koncentrujemy się głównie na aplikacji.</a:t>
          </a:r>
        </a:p>
      </dgm:t>
    </dgm:pt>
    <dgm:pt modelId="{1A3C37D3-19A9-46D5-8AA3-819B2E025992}" type="parTrans" cxnId="{7AA4B045-685A-4328-A717-DD50339A2239}">
      <dgm:prSet/>
      <dgm:spPr/>
      <dgm:t>
        <a:bodyPr/>
        <a:lstStyle/>
        <a:p>
          <a:endParaRPr lang="en-US"/>
        </a:p>
      </dgm:t>
    </dgm:pt>
    <dgm:pt modelId="{3C911858-E6D0-44A8-84FE-F8F8DAEC3390}" type="sibTrans" cxnId="{7AA4B045-685A-4328-A717-DD50339A2239}">
      <dgm:prSet/>
      <dgm:spPr/>
      <dgm:t>
        <a:bodyPr/>
        <a:lstStyle/>
        <a:p>
          <a:endParaRPr lang="en-US"/>
        </a:p>
      </dgm:t>
    </dgm:pt>
    <dgm:pt modelId="{867DCA50-FF35-41C6-B16A-FEB3F3ADDCB5}">
      <dgm:prSet/>
      <dgm:spPr/>
      <dgm:t>
        <a:bodyPr/>
        <a:lstStyle/>
        <a:p>
          <a:r>
            <a:rPr lang="en-US"/>
            <a:t>Niewielki vendor lock.</a:t>
          </a:r>
        </a:p>
      </dgm:t>
    </dgm:pt>
    <dgm:pt modelId="{84BB8328-F34A-4101-98B0-1C37839A4FA9}" type="parTrans" cxnId="{61E0C208-AA39-4CA9-9345-DDEBA7802883}">
      <dgm:prSet/>
      <dgm:spPr/>
      <dgm:t>
        <a:bodyPr/>
        <a:lstStyle/>
        <a:p>
          <a:endParaRPr lang="en-US"/>
        </a:p>
      </dgm:t>
    </dgm:pt>
    <dgm:pt modelId="{E1C2C231-C909-4C20-AE96-75BB190BDCF1}" type="sibTrans" cxnId="{61E0C208-AA39-4CA9-9345-DDEBA7802883}">
      <dgm:prSet/>
      <dgm:spPr/>
      <dgm:t>
        <a:bodyPr/>
        <a:lstStyle/>
        <a:p>
          <a:endParaRPr lang="en-US"/>
        </a:p>
      </dgm:t>
    </dgm:pt>
    <dgm:pt modelId="{AD361B24-5C69-4501-B4D6-2B6888F6F28E}">
      <dgm:prSet/>
      <dgm:spPr/>
      <dgm:t>
        <a:bodyPr/>
        <a:lstStyle/>
        <a:p>
          <a:r>
            <a:rPr lang="en-US"/>
            <a:t>Wykorzystanie kontenerów pozwala zredukować wysiłek związany z aktualizacją aplikacji.</a:t>
          </a:r>
        </a:p>
      </dgm:t>
    </dgm:pt>
    <dgm:pt modelId="{187AF909-AE14-4041-B82C-3DB36247866B}" type="parTrans" cxnId="{B0D8F15B-EB76-4093-ACCD-E9A75AC41633}">
      <dgm:prSet/>
      <dgm:spPr/>
      <dgm:t>
        <a:bodyPr/>
        <a:lstStyle/>
        <a:p>
          <a:endParaRPr lang="en-US"/>
        </a:p>
      </dgm:t>
    </dgm:pt>
    <dgm:pt modelId="{B479EC38-4E98-4ECD-8D68-CC11D44E8484}" type="sibTrans" cxnId="{B0D8F15B-EB76-4093-ACCD-E9A75AC41633}">
      <dgm:prSet/>
      <dgm:spPr/>
      <dgm:t>
        <a:bodyPr/>
        <a:lstStyle/>
        <a:p>
          <a:endParaRPr lang="en-US"/>
        </a:p>
      </dgm:t>
    </dgm:pt>
    <dgm:pt modelId="{11793127-2A65-4D28-8DBD-B6E417FABECA}">
      <dgm:prSet/>
      <dgm:spPr/>
      <dgm:t>
        <a:bodyPr/>
        <a:lstStyle/>
        <a:p>
          <a:r>
            <a:rPr lang="en-US"/>
            <a:t>Solidna architektura.</a:t>
          </a:r>
        </a:p>
      </dgm:t>
    </dgm:pt>
    <dgm:pt modelId="{F8754A32-6106-4845-A002-6551F79E4D53}" type="parTrans" cxnId="{5B5AF6CC-67C9-402A-A00E-9495A2C062BA}">
      <dgm:prSet/>
      <dgm:spPr/>
      <dgm:t>
        <a:bodyPr/>
        <a:lstStyle/>
        <a:p>
          <a:endParaRPr lang="en-US"/>
        </a:p>
      </dgm:t>
    </dgm:pt>
    <dgm:pt modelId="{127F9171-9852-4A10-81D2-E1382E2272C6}" type="sibTrans" cxnId="{5B5AF6CC-67C9-402A-A00E-9495A2C062BA}">
      <dgm:prSet/>
      <dgm:spPr/>
      <dgm:t>
        <a:bodyPr/>
        <a:lstStyle/>
        <a:p>
          <a:endParaRPr lang="en-US"/>
        </a:p>
      </dgm:t>
    </dgm:pt>
    <dgm:pt modelId="{A897FF37-21EC-064E-B47A-385C279A8D25}" type="pres">
      <dgm:prSet presAssocID="{D407B9DC-0663-48F4-BDF4-F3FAE7D17E17}" presName="Name0" presStyleCnt="0">
        <dgm:presLayoutVars>
          <dgm:dir/>
          <dgm:animLvl val="lvl"/>
          <dgm:resizeHandles val="exact"/>
        </dgm:presLayoutVars>
      </dgm:prSet>
      <dgm:spPr/>
    </dgm:pt>
    <dgm:pt modelId="{96586DAA-0964-5F46-A9FA-6A53E41D5305}" type="pres">
      <dgm:prSet presAssocID="{65D66121-01E7-4EA1-A7C2-8E56258981C5}" presName="linNode" presStyleCnt="0"/>
      <dgm:spPr/>
    </dgm:pt>
    <dgm:pt modelId="{84B1DB26-6C91-3249-B267-2A505E2764E9}" type="pres">
      <dgm:prSet presAssocID="{65D66121-01E7-4EA1-A7C2-8E56258981C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F896142-8F4C-4F43-9B8A-EC2E79B4E36A}" type="pres">
      <dgm:prSet presAssocID="{3C911858-E6D0-44A8-84FE-F8F8DAEC3390}" presName="sp" presStyleCnt="0"/>
      <dgm:spPr/>
    </dgm:pt>
    <dgm:pt modelId="{BD157EDC-6AE1-0244-AA6C-AB521F25BD71}" type="pres">
      <dgm:prSet presAssocID="{867DCA50-FF35-41C6-B16A-FEB3F3ADDCB5}" presName="linNode" presStyleCnt="0"/>
      <dgm:spPr/>
    </dgm:pt>
    <dgm:pt modelId="{DB113BD6-BF48-1047-928D-99E55E31AAA2}" type="pres">
      <dgm:prSet presAssocID="{867DCA50-FF35-41C6-B16A-FEB3F3ADDC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31092A4-A1D4-9A4E-B630-D3CB2C612A6D}" type="pres">
      <dgm:prSet presAssocID="{E1C2C231-C909-4C20-AE96-75BB190BDCF1}" presName="sp" presStyleCnt="0"/>
      <dgm:spPr/>
    </dgm:pt>
    <dgm:pt modelId="{A74A3EE0-86CC-DA4B-9041-193B715624DD}" type="pres">
      <dgm:prSet presAssocID="{AD361B24-5C69-4501-B4D6-2B6888F6F28E}" presName="linNode" presStyleCnt="0"/>
      <dgm:spPr/>
    </dgm:pt>
    <dgm:pt modelId="{F5F52315-7854-1442-BF1C-2FFBA070DC53}" type="pres">
      <dgm:prSet presAssocID="{AD361B24-5C69-4501-B4D6-2B6888F6F28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5D54C45-A1E0-2744-ADC5-CBF8585732A1}" type="pres">
      <dgm:prSet presAssocID="{B479EC38-4E98-4ECD-8D68-CC11D44E8484}" presName="sp" presStyleCnt="0"/>
      <dgm:spPr/>
    </dgm:pt>
    <dgm:pt modelId="{BCF07582-A976-5440-83F8-D85B3FC58DB4}" type="pres">
      <dgm:prSet presAssocID="{11793127-2A65-4D28-8DBD-B6E417FABECA}" presName="linNode" presStyleCnt="0"/>
      <dgm:spPr/>
    </dgm:pt>
    <dgm:pt modelId="{2FE85531-E9E2-7E42-A28D-D9F6D304AA06}" type="pres">
      <dgm:prSet presAssocID="{11793127-2A65-4D28-8DBD-B6E417FABECA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61E0C208-AA39-4CA9-9345-DDEBA7802883}" srcId="{D407B9DC-0663-48F4-BDF4-F3FAE7D17E17}" destId="{867DCA50-FF35-41C6-B16A-FEB3F3ADDCB5}" srcOrd="1" destOrd="0" parTransId="{84BB8328-F34A-4101-98B0-1C37839A4FA9}" sibTransId="{E1C2C231-C909-4C20-AE96-75BB190BDCF1}"/>
    <dgm:cxn modelId="{815F1419-F303-614D-80C8-FEF152550733}" type="presOf" srcId="{D407B9DC-0663-48F4-BDF4-F3FAE7D17E17}" destId="{A897FF37-21EC-064E-B47A-385C279A8D25}" srcOrd="0" destOrd="0" presId="urn:microsoft.com/office/officeart/2005/8/layout/vList5"/>
    <dgm:cxn modelId="{A6C15A2F-1AA5-ED48-89D5-E9D2DBC40DC3}" type="presOf" srcId="{65D66121-01E7-4EA1-A7C2-8E56258981C5}" destId="{84B1DB26-6C91-3249-B267-2A505E2764E9}" srcOrd="0" destOrd="0" presId="urn:microsoft.com/office/officeart/2005/8/layout/vList5"/>
    <dgm:cxn modelId="{C8B72743-5CB5-8041-BC30-2A2DA5FEEC4E}" type="presOf" srcId="{AD361B24-5C69-4501-B4D6-2B6888F6F28E}" destId="{F5F52315-7854-1442-BF1C-2FFBA070DC53}" srcOrd="0" destOrd="0" presId="urn:microsoft.com/office/officeart/2005/8/layout/vList5"/>
    <dgm:cxn modelId="{7AA4B045-685A-4328-A717-DD50339A2239}" srcId="{D407B9DC-0663-48F4-BDF4-F3FAE7D17E17}" destId="{65D66121-01E7-4EA1-A7C2-8E56258981C5}" srcOrd="0" destOrd="0" parTransId="{1A3C37D3-19A9-46D5-8AA3-819B2E025992}" sibTransId="{3C911858-E6D0-44A8-84FE-F8F8DAEC3390}"/>
    <dgm:cxn modelId="{B0D8F15B-EB76-4093-ACCD-E9A75AC41633}" srcId="{D407B9DC-0663-48F4-BDF4-F3FAE7D17E17}" destId="{AD361B24-5C69-4501-B4D6-2B6888F6F28E}" srcOrd="2" destOrd="0" parTransId="{187AF909-AE14-4041-B82C-3DB36247866B}" sibTransId="{B479EC38-4E98-4ECD-8D68-CC11D44E8484}"/>
    <dgm:cxn modelId="{48A410C1-CDA9-0B40-B966-BC3E3A8BA488}" type="presOf" srcId="{11793127-2A65-4D28-8DBD-B6E417FABECA}" destId="{2FE85531-E9E2-7E42-A28D-D9F6D304AA06}" srcOrd="0" destOrd="0" presId="urn:microsoft.com/office/officeart/2005/8/layout/vList5"/>
    <dgm:cxn modelId="{003A98CA-DCC2-194A-BC76-6B7AB19E182F}" type="presOf" srcId="{867DCA50-FF35-41C6-B16A-FEB3F3ADDCB5}" destId="{DB113BD6-BF48-1047-928D-99E55E31AAA2}" srcOrd="0" destOrd="0" presId="urn:microsoft.com/office/officeart/2005/8/layout/vList5"/>
    <dgm:cxn modelId="{5B5AF6CC-67C9-402A-A00E-9495A2C062BA}" srcId="{D407B9DC-0663-48F4-BDF4-F3FAE7D17E17}" destId="{11793127-2A65-4D28-8DBD-B6E417FABECA}" srcOrd="3" destOrd="0" parTransId="{F8754A32-6106-4845-A002-6551F79E4D53}" sibTransId="{127F9171-9852-4A10-81D2-E1382E2272C6}"/>
    <dgm:cxn modelId="{1093D826-66F7-7244-8D1C-86A489C48567}" type="presParOf" srcId="{A897FF37-21EC-064E-B47A-385C279A8D25}" destId="{96586DAA-0964-5F46-A9FA-6A53E41D5305}" srcOrd="0" destOrd="0" presId="urn:microsoft.com/office/officeart/2005/8/layout/vList5"/>
    <dgm:cxn modelId="{911438F0-8D11-3846-80C5-288E4B6A9EE2}" type="presParOf" srcId="{96586DAA-0964-5F46-A9FA-6A53E41D5305}" destId="{84B1DB26-6C91-3249-B267-2A505E2764E9}" srcOrd="0" destOrd="0" presId="urn:microsoft.com/office/officeart/2005/8/layout/vList5"/>
    <dgm:cxn modelId="{E0D31AA6-8048-7B47-BCE2-6284F29F3A6A}" type="presParOf" srcId="{A897FF37-21EC-064E-B47A-385C279A8D25}" destId="{0F896142-8F4C-4F43-9B8A-EC2E79B4E36A}" srcOrd="1" destOrd="0" presId="urn:microsoft.com/office/officeart/2005/8/layout/vList5"/>
    <dgm:cxn modelId="{C3BAF791-9311-AF48-B9DF-1D5CBEC19866}" type="presParOf" srcId="{A897FF37-21EC-064E-B47A-385C279A8D25}" destId="{BD157EDC-6AE1-0244-AA6C-AB521F25BD71}" srcOrd="2" destOrd="0" presId="urn:microsoft.com/office/officeart/2005/8/layout/vList5"/>
    <dgm:cxn modelId="{392EFB04-DCF9-B54C-A487-6B76AA6633D9}" type="presParOf" srcId="{BD157EDC-6AE1-0244-AA6C-AB521F25BD71}" destId="{DB113BD6-BF48-1047-928D-99E55E31AAA2}" srcOrd="0" destOrd="0" presId="urn:microsoft.com/office/officeart/2005/8/layout/vList5"/>
    <dgm:cxn modelId="{75A47F0C-963F-764D-AB46-70CD3C5C118C}" type="presParOf" srcId="{A897FF37-21EC-064E-B47A-385C279A8D25}" destId="{431092A4-A1D4-9A4E-B630-D3CB2C612A6D}" srcOrd="3" destOrd="0" presId="urn:microsoft.com/office/officeart/2005/8/layout/vList5"/>
    <dgm:cxn modelId="{D0215ADB-CAA1-B940-84AD-19659D9D05AD}" type="presParOf" srcId="{A897FF37-21EC-064E-B47A-385C279A8D25}" destId="{A74A3EE0-86CC-DA4B-9041-193B715624DD}" srcOrd="4" destOrd="0" presId="urn:microsoft.com/office/officeart/2005/8/layout/vList5"/>
    <dgm:cxn modelId="{759B8791-533B-B649-89B7-5B3557AAC72C}" type="presParOf" srcId="{A74A3EE0-86CC-DA4B-9041-193B715624DD}" destId="{F5F52315-7854-1442-BF1C-2FFBA070DC53}" srcOrd="0" destOrd="0" presId="urn:microsoft.com/office/officeart/2005/8/layout/vList5"/>
    <dgm:cxn modelId="{4F20BCB1-DC15-3343-91E2-E88FEF9905B2}" type="presParOf" srcId="{A897FF37-21EC-064E-B47A-385C279A8D25}" destId="{C5D54C45-A1E0-2744-ADC5-CBF8585732A1}" srcOrd="5" destOrd="0" presId="urn:microsoft.com/office/officeart/2005/8/layout/vList5"/>
    <dgm:cxn modelId="{AF8E9224-71F8-AB49-B1DF-5190EFBA3CA0}" type="presParOf" srcId="{A897FF37-21EC-064E-B47A-385C279A8D25}" destId="{BCF07582-A976-5440-83F8-D85B3FC58DB4}" srcOrd="6" destOrd="0" presId="urn:microsoft.com/office/officeart/2005/8/layout/vList5"/>
    <dgm:cxn modelId="{4D76135B-09AB-8B49-8CCF-18B75B436A73}" type="presParOf" srcId="{BCF07582-A976-5440-83F8-D85B3FC58DB4}" destId="{2FE85531-E9E2-7E42-A28D-D9F6D304AA0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D50D921-CE37-420F-A98B-8F985C9D9BF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5F69CE-5627-42E5-A78B-5264B91D42FF}">
      <dgm:prSet/>
      <dgm:spPr/>
      <dgm:t>
        <a:bodyPr/>
        <a:lstStyle/>
        <a:p>
          <a:r>
            <a:rPr lang="en-US"/>
            <a:t>Przyjemne skalowanie aplikacji</a:t>
          </a:r>
        </a:p>
      </dgm:t>
    </dgm:pt>
    <dgm:pt modelId="{C34F36E6-3605-4688-89F4-2CF644655611}" type="parTrans" cxnId="{17A0A76A-7726-4FF4-A411-4E58F7E4BEAD}">
      <dgm:prSet/>
      <dgm:spPr/>
      <dgm:t>
        <a:bodyPr/>
        <a:lstStyle/>
        <a:p>
          <a:endParaRPr lang="en-US"/>
        </a:p>
      </dgm:t>
    </dgm:pt>
    <dgm:pt modelId="{C1FD829D-758E-4B1C-841E-2E8C6A986908}" type="sibTrans" cxnId="{17A0A76A-7726-4FF4-A411-4E58F7E4BEAD}">
      <dgm:prSet/>
      <dgm:spPr/>
      <dgm:t>
        <a:bodyPr/>
        <a:lstStyle/>
        <a:p>
          <a:endParaRPr lang="en-US"/>
        </a:p>
      </dgm:t>
    </dgm:pt>
    <dgm:pt modelId="{635B252F-FF0B-4B98-A6C1-4E70DA78FED9}">
      <dgm:prSet/>
      <dgm:spPr/>
      <dgm:t>
        <a:bodyPr/>
        <a:lstStyle/>
        <a:p>
          <a:r>
            <a:rPr lang="en-US"/>
            <a:t>Natywna autoryzacja dla aplikacji webowych</a:t>
          </a:r>
        </a:p>
      </dgm:t>
    </dgm:pt>
    <dgm:pt modelId="{D294134C-1665-4A4B-86C3-A20E17505138}" type="parTrans" cxnId="{5FE0E046-DD28-4834-A070-24E13823F733}">
      <dgm:prSet/>
      <dgm:spPr/>
      <dgm:t>
        <a:bodyPr/>
        <a:lstStyle/>
        <a:p>
          <a:endParaRPr lang="en-US"/>
        </a:p>
      </dgm:t>
    </dgm:pt>
    <dgm:pt modelId="{180864F3-EE61-40BF-9A9D-A64EC4D1BC04}" type="sibTrans" cxnId="{5FE0E046-DD28-4834-A070-24E13823F733}">
      <dgm:prSet/>
      <dgm:spPr/>
      <dgm:t>
        <a:bodyPr/>
        <a:lstStyle/>
        <a:p>
          <a:endParaRPr lang="en-US"/>
        </a:p>
      </dgm:t>
    </dgm:pt>
    <dgm:pt modelId="{B7239722-C61D-4F3B-843E-A77D2D52EC92}">
      <dgm:prSet/>
      <dgm:spPr/>
      <dgm:t>
        <a:bodyPr/>
        <a:lstStyle/>
        <a:p>
          <a:r>
            <a:rPr lang="en-US"/>
            <a:t>Bezproblemowa integracja z KeyVault</a:t>
          </a:r>
        </a:p>
      </dgm:t>
    </dgm:pt>
    <dgm:pt modelId="{F7198069-DE7B-48B5-A8BC-3AF9499B084A}" type="parTrans" cxnId="{BA6AC386-1559-405A-B5DB-508327B250E0}">
      <dgm:prSet/>
      <dgm:spPr/>
      <dgm:t>
        <a:bodyPr/>
        <a:lstStyle/>
        <a:p>
          <a:endParaRPr lang="en-US"/>
        </a:p>
      </dgm:t>
    </dgm:pt>
    <dgm:pt modelId="{46726609-AFFF-4B6A-9299-5DB2F31560C5}" type="sibTrans" cxnId="{BA6AC386-1559-405A-B5DB-508327B250E0}">
      <dgm:prSet/>
      <dgm:spPr/>
      <dgm:t>
        <a:bodyPr/>
        <a:lstStyle/>
        <a:p>
          <a:endParaRPr lang="en-US"/>
        </a:p>
      </dgm:t>
    </dgm:pt>
    <dgm:pt modelId="{72323150-6064-4EC9-B204-2E2D5140D3D9}">
      <dgm:prSet/>
      <dgm:spPr/>
      <dgm:t>
        <a:bodyPr/>
        <a:lstStyle/>
        <a:p>
          <a:r>
            <a:rPr lang="en-US"/>
            <a:t>Montowanie plików z konta magazynowego (NFS, SMB)</a:t>
          </a:r>
        </a:p>
      </dgm:t>
    </dgm:pt>
    <dgm:pt modelId="{499ECBF3-E9DE-4452-B3DB-A069F024CA70}" type="parTrans" cxnId="{9E758C70-BFC5-467E-AF74-E0ED4CA105B2}">
      <dgm:prSet/>
      <dgm:spPr/>
      <dgm:t>
        <a:bodyPr/>
        <a:lstStyle/>
        <a:p>
          <a:endParaRPr lang="en-US"/>
        </a:p>
      </dgm:t>
    </dgm:pt>
    <dgm:pt modelId="{DCB904DE-42C3-4B2F-8799-DCE11F59C051}" type="sibTrans" cxnId="{9E758C70-BFC5-467E-AF74-E0ED4CA105B2}">
      <dgm:prSet/>
      <dgm:spPr/>
      <dgm:t>
        <a:bodyPr/>
        <a:lstStyle/>
        <a:p>
          <a:endParaRPr lang="en-US"/>
        </a:p>
      </dgm:t>
    </dgm:pt>
    <dgm:pt modelId="{75317214-86DE-462B-8813-56B9902AF515}">
      <dgm:prSet/>
      <dgm:spPr/>
      <dgm:t>
        <a:bodyPr/>
        <a:lstStyle/>
        <a:p>
          <a:r>
            <a:rPr lang="pl-PL"/>
            <a:t>Wsparcie dla Managed Identity</a:t>
          </a:r>
          <a:endParaRPr lang="en-US"/>
        </a:p>
      </dgm:t>
    </dgm:pt>
    <dgm:pt modelId="{87D0A005-FCD0-43C7-94D1-EEFB487BA08E}" type="parTrans" cxnId="{DC764A0E-C3C1-464D-AC8B-AB16361F7CC7}">
      <dgm:prSet/>
      <dgm:spPr/>
      <dgm:t>
        <a:bodyPr/>
        <a:lstStyle/>
        <a:p>
          <a:endParaRPr lang="en-US"/>
        </a:p>
      </dgm:t>
    </dgm:pt>
    <dgm:pt modelId="{7AC9B4D7-152B-49DC-B9FF-C236D5141A0C}" type="sibTrans" cxnId="{DC764A0E-C3C1-464D-AC8B-AB16361F7CC7}">
      <dgm:prSet/>
      <dgm:spPr/>
      <dgm:t>
        <a:bodyPr/>
        <a:lstStyle/>
        <a:p>
          <a:endParaRPr lang="en-US"/>
        </a:p>
      </dgm:t>
    </dgm:pt>
    <dgm:pt modelId="{191086C9-F0D6-4B5E-8A9A-DD12649BBDDC}">
      <dgm:prSet/>
      <dgm:spPr/>
      <dgm:t>
        <a:bodyPr/>
        <a:lstStyle/>
        <a:p>
          <a:r>
            <a:rPr lang="en-US"/>
            <a:t>Możliwość umieszczenia frontendu na koncie magazynowym</a:t>
          </a:r>
        </a:p>
      </dgm:t>
    </dgm:pt>
    <dgm:pt modelId="{59BC5FE0-1BD8-483C-A9C1-B460C78B1218}" type="parTrans" cxnId="{F2F02679-D51B-4347-90CE-13051A5FA6E3}">
      <dgm:prSet/>
      <dgm:spPr/>
      <dgm:t>
        <a:bodyPr/>
        <a:lstStyle/>
        <a:p>
          <a:endParaRPr lang="en-US"/>
        </a:p>
      </dgm:t>
    </dgm:pt>
    <dgm:pt modelId="{7B3C83CB-F2EA-4E3B-A0A4-C505B1531BCA}" type="sibTrans" cxnId="{F2F02679-D51B-4347-90CE-13051A5FA6E3}">
      <dgm:prSet/>
      <dgm:spPr/>
      <dgm:t>
        <a:bodyPr/>
        <a:lstStyle/>
        <a:p>
          <a:endParaRPr lang="en-US"/>
        </a:p>
      </dgm:t>
    </dgm:pt>
    <dgm:pt modelId="{3D46B3F4-E8EF-491F-9571-13B4964F3EE3}">
      <dgm:prSet/>
      <dgm:spPr/>
      <dgm:t>
        <a:bodyPr/>
        <a:lstStyle/>
        <a:p>
          <a:r>
            <a:rPr lang="en-US"/>
            <a:t>Frontdoor oferuje wbudowany CDN</a:t>
          </a:r>
        </a:p>
      </dgm:t>
    </dgm:pt>
    <dgm:pt modelId="{60144EAE-5C33-4650-A675-05619EC53B76}" type="parTrans" cxnId="{D61E961A-1CB5-4ACB-914C-5437196FBAB2}">
      <dgm:prSet/>
      <dgm:spPr/>
      <dgm:t>
        <a:bodyPr/>
        <a:lstStyle/>
        <a:p>
          <a:endParaRPr lang="en-US"/>
        </a:p>
      </dgm:t>
    </dgm:pt>
    <dgm:pt modelId="{CFA812D6-BE77-40F8-984E-8DDAFE20E01B}" type="sibTrans" cxnId="{D61E961A-1CB5-4ACB-914C-5437196FBAB2}">
      <dgm:prSet/>
      <dgm:spPr/>
      <dgm:t>
        <a:bodyPr/>
        <a:lstStyle/>
        <a:p>
          <a:endParaRPr lang="en-US"/>
        </a:p>
      </dgm:t>
    </dgm:pt>
    <dgm:pt modelId="{92C05567-EDA3-4E38-A515-506BB474FC02}">
      <dgm:prSet/>
      <dgm:spPr/>
      <dgm:t>
        <a:bodyPr/>
        <a:lstStyle/>
        <a:p>
          <a:r>
            <a:rPr lang="en-US"/>
            <a:t>Precyzyjna telemetria (śledzenie, metryki) wymaga wdrożenia w aplikacji</a:t>
          </a:r>
        </a:p>
      </dgm:t>
    </dgm:pt>
    <dgm:pt modelId="{FD8B6406-6A22-4FC3-B68C-F1B7EA3A2D73}" type="parTrans" cxnId="{8B9F1933-B6E5-44B1-940B-80361C28B548}">
      <dgm:prSet/>
      <dgm:spPr/>
      <dgm:t>
        <a:bodyPr/>
        <a:lstStyle/>
        <a:p>
          <a:endParaRPr lang="en-US"/>
        </a:p>
      </dgm:t>
    </dgm:pt>
    <dgm:pt modelId="{D9B27EC8-E0BC-43C7-8547-1A603E225AB8}" type="sibTrans" cxnId="{8B9F1933-B6E5-44B1-940B-80361C28B548}">
      <dgm:prSet/>
      <dgm:spPr/>
      <dgm:t>
        <a:bodyPr/>
        <a:lstStyle/>
        <a:p>
          <a:endParaRPr lang="en-US"/>
        </a:p>
      </dgm:t>
    </dgm:pt>
    <dgm:pt modelId="{285B5792-DD3C-4EC9-935C-7037D9D5CA45}">
      <dgm:prSet/>
      <dgm:spPr/>
      <dgm:t>
        <a:bodyPr/>
        <a:lstStyle/>
        <a:p>
          <a:r>
            <a:rPr lang="en-US"/>
            <a:t>Skalowanie na poziomie instancji</a:t>
          </a:r>
        </a:p>
      </dgm:t>
    </dgm:pt>
    <dgm:pt modelId="{5B5925F1-68BD-4C62-8812-C925DB174944}" type="parTrans" cxnId="{B758998E-ABD3-4B89-ACC1-0E90A08B89AB}">
      <dgm:prSet/>
      <dgm:spPr/>
      <dgm:t>
        <a:bodyPr/>
        <a:lstStyle/>
        <a:p>
          <a:endParaRPr lang="en-US"/>
        </a:p>
      </dgm:t>
    </dgm:pt>
    <dgm:pt modelId="{F47A105B-C147-4FDE-97A2-423CA155273F}" type="sibTrans" cxnId="{B758998E-ABD3-4B89-ACC1-0E90A08B89AB}">
      <dgm:prSet/>
      <dgm:spPr/>
      <dgm:t>
        <a:bodyPr/>
        <a:lstStyle/>
        <a:p>
          <a:endParaRPr lang="en-US"/>
        </a:p>
      </dgm:t>
    </dgm:pt>
    <dgm:pt modelId="{DBC17705-B26C-45C8-A9BA-BE2FA41A3882}">
      <dgm:prSet/>
      <dgm:spPr/>
      <dgm:t>
        <a:bodyPr/>
        <a:lstStyle/>
        <a:p>
          <a:r>
            <a:rPr lang="en-US"/>
            <a:t>Wyzwania związane z wersjonowaniem aplikacji</a:t>
          </a:r>
        </a:p>
      </dgm:t>
    </dgm:pt>
    <dgm:pt modelId="{C59B54BC-21E9-4B36-B6A7-EB9724F4B173}" type="parTrans" cxnId="{AA227B7D-909B-46BD-BFCD-3BD047D928CE}">
      <dgm:prSet/>
      <dgm:spPr/>
      <dgm:t>
        <a:bodyPr/>
        <a:lstStyle/>
        <a:p>
          <a:endParaRPr lang="en-US"/>
        </a:p>
      </dgm:t>
    </dgm:pt>
    <dgm:pt modelId="{C42207F2-F492-4359-B39B-FE09D34E5247}" type="sibTrans" cxnId="{AA227B7D-909B-46BD-BFCD-3BD047D928CE}">
      <dgm:prSet/>
      <dgm:spPr/>
      <dgm:t>
        <a:bodyPr/>
        <a:lstStyle/>
        <a:p>
          <a:endParaRPr lang="en-US"/>
        </a:p>
      </dgm:t>
    </dgm:pt>
    <dgm:pt modelId="{E74C7D53-2C5D-442C-8FEB-CEC10AE34AD8}">
      <dgm:prSet/>
      <dgm:spPr/>
      <dgm:t>
        <a:bodyPr/>
        <a:lstStyle/>
        <a:p>
          <a:r>
            <a:rPr lang="en-US"/>
            <a:t>API Management jako punkt dostępu</a:t>
          </a:r>
        </a:p>
      </dgm:t>
    </dgm:pt>
    <dgm:pt modelId="{C518B891-508C-4DB3-A33F-C6A08724FB84}" type="parTrans" cxnId="{5AA3833A-1AE8-49EA-89E4-D3AB7619422B}">
      <dgm:prSet/>
      <dgm:spPr/>
      <dgm:t>
        <a:bodyPr/>
        <a:lstStyle/>
        <a:p>
          <a:endParaRPr lang="en-US"/>
        </a:p>
      </dgm:t>
    </dgm:pt>
    <dgm:pt modelId="{55B783A6-B778-4BA6-8FBB-889989DA5301}" type="sibTrans" cxnId="{5AA3833A-1AE8-49EA-89E4-D3AB7619422B}">
      <dgm:prSet/>
      <dgm:spPr/>
      <dgm:t>
        <a:bodyPr/>
        <a:lstStyle/>
        <a:p>
          <a:endParaRPr lang="en-US"/>
        </a:p>
      </dgm:t>
    </dgm:pt>
    <dgm:pt modelId="{3B675690-FCA8-B94B-A4B9-2A8BD56CC0B0}" type="pres">
      <dgm:prSet presAssocID="{7D50D921-CE37-420F-A98B-8F985C9D9BF6}" presName="diagram" presStyleCnt="0">
        <dgm:presLayoutVars>
          <dgm:dir/>
          <dgm:resizeHandles val="exact"/>
        </dgm:presLayoutVars>
      </dgm:prSet>
      <dgm:spPr/>
    </dgm:pt>
    <dgm:pt modelId="{984A3848-E439-2C4E-B07E-392348B41F05}" type="pres">
      <dgm:prSet presAssocID="{4F5F69CE-5627-42E5-A78B-5264B91D42FF}" presName="node" presStyleLbl="node1" presStyleIdx="0" presStyleCnt="11">
        <dgm:presLayoutVars>
          <dgm:bulletEnabled val="1"/>
        </dgm:presLayoutVars>
      </dgm:prSet>
      <dgm:spPr/>
    </dgm:pt>
    <dgm:pt modelId="{E2035710-DFC4-2541-AF20-CA6394AFACB7}" type="pres">
      <dgm:prSet presAssocID="{C1FD829D-758E-4B1C-841E-2E8C6A986908}" presName="sibTrans" presStyleCnt="0"/>
      <dgm:spPr/>
    </dgm:pt>
    <dgm:pt modelId="{8A2092D2-D323-674B-A89B-D6728FC9E405}" type="pres">
      <dgm:prSet presAssocID="{635B252F-FF0B-4B98-A6C1-4E70DA78FED9}" presName="node" presStyleLbl="node1" presStyleIdx="1" presStyleCnt="11">
        <dgm:presLayoutVars>
          <dgm:bulletEnabled val="1"/>
        </dgm:presLayoutVars>
      </dgm:prSet>
      <dgm:spPr/>
    </dgm:pt>
    <dgm:pt modelId="{F0FE5C57-EDEA-5D4F-A751-3DA35D647379}" type="pres">
      <dgm:prSet presAssocID="{180864F3-EE61-40BF-9A9D-A64EC4D1BC04}" presName="sibTrans" presStyleCnt="0"/>
      <dgm:spPr/>
    </dgm:pt>
    <dgm:pt modelId="{32485D0B-5816-D34A-AF15-FA155069EBD6}" type="pres">
      <dgm:prSet presAssocID="{B7239722-C61D-4F3B-843E-A77D2D52EC92}" presName="node" presStyleLbl="node1" presStyleIdx="2" presStyleCnt="11">
        <dgm:presLayoutVars>
          <dgm:bulletEnabled val="1"/>
        </dgm:presLayoutVars>
      </dgm:prSet>
      <dgm:spPr/>
    </dgm:pt>
    <dgm:pt modelId="{CC8F2545-F44E-9D46-BFD9-45012339C890}" type="pres">
      <dgm:prSet presAssocID="{46726609-AFFF-4B6A-9299-5DB2F31560C5}" presName="sibTrans" presStyleCnt="0"/>
      <dgm:spPr/>
    </dgm:pt>
    <dgm:pt modelId="{5DA629E3-337D-8E40-8F8E-3C415ED2DC2A}" type="pres">
      <dgm:prSet presAssocID="{72323150-6064-4EC9-B204-2E2D5140D3D9}" presName="node" presStyleLbl="node1" presStyleIdx="3" presStyleCnt="11">
        <dgm:presLayoutVars>
          <dgm:bulletEnabled val="1"/>
        </dgm:presLayoutVars>
      </dgm:prSet>
      <dgm:spPr/>
    </dgm:pt>
    <dgm:pt modelId="{4DE873B2-EBD3-4049-806C-BD91A3C4D18D}" type="pres">
      <dgm:prSet presAssocID="{DCB904DE-42C3-4B2F-8799-DCE11F59C051}" presName="sibTrans" presStyleCnt="0"/>
      <dgm:spPr/>
    </dgm:pt>
    <dgm:pt modelId="{9496FC37-4BA6-0042-BA43-29998AD7DFA9}" type="pres">
      <dgm:prSet presAssocID="{75317214-86DE-462B-8813-56B9902AF515}" presName="node" presStyleLbl="node1" presStyleIdx="4" presStyleCnt="11">
        <dgm:presLayoutVars>
          <dgm:bulletEnabled val="1"/>
        </dgm:presLayoutVars>
      </dgm:prSet>
      <dgm:spPr/>
    </dgm:pt>
    <dgm:pt modelId="{17F32410-5A12-0947-AD68-9F3E5D01CDB0}" type="pres">
      <dgm:prSet presAssocID="{7AC9B4D7-152B-49DC-B9FF-C236D5141A0C}" presName="sibTrans" presStyleCnt="0"/>
      <dgm:spPr/>
    </dgm:pt>
    <dgm:pt modelId="{0CEF533E-AC00-374D-8332-DB2FE8837C9C}" type="pres">
      <dgm:prSet presAssocID="{191086C9-F0D6-4B5E-8A9A-DD12649BBDDC}" presName="node" presStyleLbl="node1" presStyleIdx="5" presStyleCnt="11">
        <dgm:presLayoutVars>
          <dgm:bulletEnabled val="1"/>
        </dgm:presLayoutVars>
      </dgm:prSet>
      <dgm:spPr/>
    </dgm:pt>
    <dgm:pt modelId="{36DB05B3-36A3-BA4E-98A3-084A3F24AA30}" type="pres">
      <dgm:prSet presAssocID="{7B3C83CB-F2EA-4E3B-A0A4-C505B1531BCA}" presName="sibTrans" presStyleCnt="0"/>
      <dgm:spPr/>
    </dgm:pt>
    <dgm:pt modelId="{B07764F5-CBD4-3A47-ACAD-083CBDA1A7E8}" type="pres">
      <dgm:prSet presAssocID="{3D46B3F4-E8EF-491F-9571-13B4964F3EE3}" presName="node" presStyleLbl="node1" presStyleIdx="6" presStyleCnt="11">
        <dgm:presLayoutVars>
          <dgm:bulletEnabled val="1"/>
        </dgm:presLayoutVars>
      </dgm:prSet>
      <dgm:spPr/>
    </dgm:pt>
    <dgm:pt modelId="{4A98E5F3-4495-B144-8B53-F3EC45837C82}" type="pres">
      <dgm:prSet presAssocID="{CFA812D6-BE77-40F8-984E-8DDAFE20E01B}" presName="sibTrans" presStyleCnt="0"/>
      <dgm:spPr/>
    </dgm:pt>
    <dgm:pt modelId="{5B877AB0-3AD0-C547-98A1-316002DEBC68}" type="pres">
      <dgm:prSet presAssocID="{92C05567-EDA3-4E38-A515-506BB474FC02}" presName="node" presStyleLbl="node1" presStyleIdx="7" presStyleCnt="11">
        <dgm:presLayoutVars>
          <dgm:bulletEnabled val="1"/>
        </dgm:presLayoutVars>
      </dgm:prSet>
      <dgm:spPr/>
    </dgm:pt>
    <dgm:pt modelId="{05DC9F39-118A-7F4C-931A-AC02F71CDB26}" type="pres">
      <dgm:prSet presAssocID="{D9B27EC8-E0BC-43C7-8547-1A603E225AB8}" presName="sibTrans" presStyleCnt="0"/>
      <dgm:spPr/>
    </dgm:pt>
    <dgm:pt modelId="{43B832F3-E7BA-2444-B885-783EEDB721BE}" type="pres">
      <dgm:prSet presAssocID="{285B5792-DD3C-4EC9-935C-7037D9D5CA45}" presName="node" presStyleLbl="node1" presStyleIdx="8" presStyleCnt="11">
        <dgm:presLayoutVars>
          <dgm:bulletEnabled val="1"/>
        </dgm:presLayoutVars>
      </dgm:prSet>
      <dgm:spPr/>
    </dgm:pt>
    <dgm:pt modelId="{14335A7C-785A-4448-9F6B-16731E1A8FB4}" type="pres">
      <dgm:prSet presAssocID="{F47A105B-C147-4FDE-97A2-423CA155273F}" presName="sibTrans" presStyleCnt="0"/>
      <dgm:spPr/>
    </dgm:pt>
    <dgm:pt modelId="{50454E9F-996E-F244-B8DB-5E7931BB5621}" type="pres">
      <dgm:prSet presAssocID="{DBC17705-B26C-45C8-A9BA-BE2FA41A3882}" presName="node" presStyleLbl="node1" presStyleIdx="9" presStyleCnt="11">
        <dgm:presLayoutVars>
          <dgm:bulletEnabled val="1"/>
        </dgm:presLayoutVars>
      </dgm:prSet>
      <dgm:spPr/>
    </dgm:pt>
    <dgm:pt modelId="{ACE00FE2-5D57-9643-A1CB-1FB896AA7027}" type="pres">
      <dgm:prSet presAssocID="{C42207F2-F492-4359-B39B-FE09D34E5247}" presName="sibTrans" presStyleCnt="0"/>
      <dgm:spPr/>
    </dgm:pt>
    <dgm:pt modelId="{46B1A815-424E-C74E-9C2A-F299E5E9DBFF}" type="pres">
      <dgm:prSet presAssocID="{E74C7D53-2C5D-442C-8FEB-CEC10AE34AD8}" presName="node" presStyleLbl="node1" presStyleIdx="10" presStyleCnt="11">
        <dgm:presLayoutVars>
          <dgm:bulletEnabled val="1"/>
        </dgm:presLayoutVars>
      </dgm:prSet>
      <dgm:spPr/>
    </dgm:pt>
  </dgm:ptLst>
  <dgm:cxnLst>
    <dgm:cxn modelId="{DC764A0E-C3C1-464D-AC8B-AB16361F7CC7}" srcId="{7D50D921-CE37-420F-A98B-8F985C9D9BF6}" destId="{75317214-86DE-462B-8813-56B9902AF515}" srcOrd="4" destOrd="0" parTransId="{87D0A005-FCD0-43C7-94D1-EEFB487BA08E}" sibTransId="{7AC9B4D7-152B-49DC-B9FF-C236D5141A0C}"/>
    <dgm:cxn modelId="{D61E961A-1CB5-4ACB-914C-5437196FBAB2}" srcId="{7D50D921-CE37-420F-A98B-8F985C9D9BF6}" destId="{3D46B3F4-E8EF-491F-9571-13B4964F3EE3}" srcOrd="6" destOrd="0" parTransId="{60144EAE-5C33-4650-A675-05619EC53B76}" sibTransId="{CFA812D6-BE77-40F8-984E-8DDAFE20E01B}"/>
    <dgm:cxn modelId="{90A8C931-B9AC-0546-9351-AA1A345BEC27}" type="presOf" srcId="{4F5F69CE-5627-42E5-A78B-5264B91D42FF}" destId="{984A3848-E439-2C4E-B07E-392348B41F05}" srcOrd="0" destOrd="0" presId="urn:microsoft.com/office/officeart/2005/8/layout/default"/>
    <dgm:cxn modelId="{8B9F1933-B6E5-44B1-940B-80361C28B548}" srcId="{7D50D921-CE37-420F-A98B-8F985C9D9BF6}" destId="{92C05567-EDA3-4E38-A515-506BB474FC02}" srcOrd="7" destOrd="0" parTransId="{FD8B6406-6A22-4FC3-B68C-F1B7EA3A2D73}" sibTransId="{D9B27EC8-E0BC-43C7-8547-1A603E225AB8}"/>
    <dgm:cxn modelId="{BAD1C333-0972-7745-86E9-F22ED40F09CF}" type="presOf" srcId="{DBC17705-B26C-45C8-A9BA-BE2FA41A3882}" destId="{50454E9F-996E-F244-B8DB-5E7931BB5621}" srcOrd="0" destOrd="0" presId="urn:microsoft.com/office/officeart/2005/8/layout/default"/>
    <dgm:cxn modelId="{5AA3833A-1AE8-49EA-89E4-D3AB7619422B}" srcId="{7D50D921-CE37-420F-A98B-8F985C9D9BF6}" destId="{E74C7D53-2C5D-442C-8FEB-CEC10AE34AD8}" srcOrd="10" destOrd="0" parTransId="{C518B891-508C-4DB3-A33F-C6A08724FB84}" sibTransId="{55B783A6-B778-4BA6-8FBB-889989DA5301}"/>
    <dgm:cxn modelId="{5FE0E046-DD28-4834-A070-24E13823F733}" srcId="{7D50D921-CE37-420F-A98B-8F985C9D9BF6}" destId="{635B252F-FF0B-4B98-A6C1-4E70DA78FED9}" srcOrd="1" destOrd="0" parTransId="{D294134C-1665-4A4B-86C3-A20E17505138}" sibTransId="{180864F3-EE61-40BF-9A9D-A64EC4D1BC04}"/>
    <dgm:cxn modelId="{BCA4505F-1709-0245-8C3A-12C2CFC62745}" type="presOf" srcId="{72323150-6064-4EC9-B204-2E2D5140D3D9}" destId="{5DA629E3-337D-8E40-8F8E-3C415ED2DC2A}" srcOrd="0" destOrd="0" presId="urn:microsoft.com/office/officeart/2005/8/layout/default"/>
    <dgm:cxn modelId="{17A0A76A-7726-4FF4-A411-4E58F7E4BEAD}" srcId="{7D50D921-CE37-420F-A98B-8F985C9D9BF6}" destId="{4F5F69CE-5627-42E5-A78B-5264B91D42FF}" srcOrd="0" destOrd="0" parTransId="{C34F36E6-3605-4688-89F4-2CF644655611}" sibTransId="{C1FD829D-758E-4B1C-841E-2E8C6A986908}"/>
    <dgm:cxn modelId="{9E758C70-BFC5-467E-AF74-E0ED4CA105B2}" srcId="{7D50D921-CE37-420F-A98B-8F985C9D9BF6}" destId="{72323150-6064-4EC9-B204-2E2D5140D3D9}" srcOrd="3" destOrd="0" parTransId="{499ECBF3-E9DE-4452-B3DB-A069F024CA70}" sibTransId="{DCB904DE-42C3-4B2F-8799-DCE11F59C051}"/>
    <dgm:cxn modelId="{FB1C7575-0F36-A747-84E1-E5AF5988168D}" type="presOf" srcId="{75317214-86DE-462B-8813-56B9902AF515}" destId="{9496FC37-4BA6-0042-BA43-29998AD7DFA9}" srcOrd="0" destOrd="0" presId="urn:microsoft.com/office/officeart/2005/8/layout/default"/>
    <dgm:cxn modelId="{F2F02679-D51B-4347-90CE-13051A5FA6E3}" srcId="{7D50D921-CE37-420F-A98B-8F985C9D9BF6}" destId="{191086C9-F0D6-4B5E-8A9A-DD12649BBDDC}" srcOrd="5" destOrd="0" parTransId="{59BC5FE0-1BD8-483C-A9C1-B460C78B1218}" sibTransId="{7B3C83CB-F2EA-4E3B-A0A4-C505B1531BCA}"/>
    <dgm:cxn modelId="{AA227B7D-909B-46BD-BFCD-3BD047D928CE}" srcId="{7D50D921-CE37-420F-A98B-8F985C9D9BF6}" destId="{DBC17705-B26C-45C8-A9BA-BE2FA41A3882}" srcOrd="9" destOrd="0" parTransId="{C59B54BC-21E9-4B36-B6A7-EB9724F4B173}" sibTransId="{C42207F2-F492-4359-B39B-FE09D34E5247}"/>
    <dgm:cxn modelId="{63F94785-FF06-CE46-8C1E-99C2104F9DA6}" type="presOf" srcId="{3D46B3F4-E8EF-491F-9571-13B4964F3EE3}" destId="{B07764F5-CBD4-3A47-ACAD-083CBDA1A7E8}" srcOrd="0" destOrd="0" presId="urn:microsoft.com/office/officeart/2005/8/layout/default"/>
    <dgm:cxn modelId="{748E9386-110F-F249-AC19-73E327A294DF}" type="presOf" srcId="{E74C7D53-2C5D-442C-8FEB-CEC10AE34AD8}" destId="{46B1A815-424E-C74E-9C2A-F299E5E9DBFF}" srcOrd="0" destOrd="0" presId="urn:microsoft.com/office/officeart/2005/8/layout/default"/>
    <dgm:cxn modelId="{BA6AC386-1559-405A-B5DB-508327B250E0}" srcId="{7D50D921-CE37-420F-A98B-8F985C9D9BF6}" destId="{B7239722-C61D-4F3B-843E-A77D2D52EC92}" srcOrd="2" destOrd="0" parTransId="{F7198069-DE7B-48B5-A8BC-3AF9499B084A}" sibTransId="{46726609-AFFF-4B6A-9299-5DB2F31560C5}"/>
    <dgm:cxn modelId="{B758998E-ABD3-4B89-ACC1-0E90A08B89AB}" srcId="{7D50D921-CE37-420F-A98B-8F985C9D9BF6}" destId="{285B5792-DD3C-4EC9-935C-7037D9D5CA45}" srcOrd="8" destOrd="0" parTransId="{5B5925F1-68BD-4C62-8812-C925DB174944}" sibTransId="{F47A105B-C147-4FDE-97A2-423CA155273F}"/>
    <dgm:cxn modelId="{BE24C7B1-F896-7146-8DD8-4039709E55B2}" type="presOf" srcId="{7D50D921-CE37-420F-A98B-8F985C9D9BF6}" destId="{3B675690-FCA8-B94B-A4B9-2A8BD56CC0B0}" srcOrd="0" destOrd="0" presId="urn:microsoft.com/office/officeart/2005/8/layout/default"/>
    <dgm:cxn modelId="{C93A11B8-2B68-B248-941C-5FE0579FC67C}" type="presOf" srcId="{B7239722-C61D-4F3B-843E-A77D2D52EC92}" destId="{32485D0B-5816-D34A-AF15-FA155069EBD6}" srcOrd="0" destOrd="0" presId="urn:microsoft.com/office/officeart/2005/8/layout/default"/>
    <dgm:cxn modelId="{E5945ADD-5690-3D47-8DEF-4AA332FC89F0}" type="presOf" srcId="{285B5792-DD3C-4EC9-935C-7037D9D5CA45}" destId="{43B832F3-E7BA-2444-B885-783EEDB721BE}" srcOrd="0" destOrd="0" presId="urn:microsoft.com/office/officeart/2005/8/layout/default"/>
    <dgm:cxn modelId="{17817DEB-350B-7A45-B74D-C82A1D48A853}" type="presOf" srcId="{191086C9-F0D6-4B5E-8A9A-DD12649BBDDC}" destId="{0CEF533E-AC00-374D-8332-DB2FE8837C9C}" srcOrd="0" destOrd="0" presId="urn:microsoft.com/office/officeart/2005/8/layout/default"/>
    <dgm:cxn modelId="{1D5E0BF3-2F37-FB4A-8360-DE1A83F0E8BB}" type="presOf" srcId="{92C05567-EDA3-4E38-A515-506BB474FC02}" destId="{5B877AB0-3AD0-C547-98A1-316002DEBC68}" srcOrd="0" destOrd="0" presId="urn:microsoft.com/office/officeart/2005/8/layout/default"/>
    <dgm:cxn modelId="{D2E7F4F4-2CA6-F442-978B-DFBBD09B7B82}" type="presOf" srcId="{635B252F-FF0B-4B98-A6C1-4E70DA78FED9}" destId="{8A2092D2-D323-674B-A89B-D6728FC9E405}" srcOrd="0" destOrd="0" presId="urn:microsoft.com/office/officeart/2005/8/layout/default"/>
    <dgm:cxn modelId="{639699E1-850E-DB46-929B-BA22450750AA}" type="presParOf" srcId="{3B675690-FCA8-B94B-A4B9-2A8BD56CC0B0}" destId="{984A3848-E439-2C4E-B07E-392348B41F05}" srcOrd="0" destOrd="0" presId="urn:microsoft.com/office/officeart/2005/8/layout/default"/>
    <dgm:cxn modelId="{A40670E4-3AA2-4841-99FE-2F6F66A54CF5}" type="presParOf" srcId="{3B675690-FCA8-B94B-A4B9-2A8BD56CC0B0}" destId="{E2035710-DFC4-2541-AF20-CA6394AFACB7}" srcOrd="1" destOrd="0" presId="urn:microsoft.com/office/officeart/2005/8/layout/default"/>
    <dgm:cxn modelId="{847D97AE-61B6-8D44-8970-D7D82FAFD896}" type="presParOf" srcId="{3B675690-FCA8-B94B-A4B9-2A8BD56CC0B0}" destId="{8A2092D2-D323-674B-A89B-D6728FC9E405}" srcOrd="2" destOrd="0" presId="urn:microsoft.com/office/officeart/2005/8/layout/default"/>
    <dgm:cxn modelId="{D29C0CE2-0F47-944A-8C8E-27ECAB651EA9}" type="presParOf" srcId="{3B675690-FCA8-B94B-A4B9-2A8BD56CC0B0}" destId="{F0FE5C57-EDEA-5D4F-A751-3DA35D647379}" srcOrd="3" destOrd="0" presId="urn:microsoft.com/office/officeart/2005/8/layout/default"/>
    <dgm:cxn modelId="{21362B2F-CE0C-A94A-9B78-323E9CF139A9}" type="presParOf" srcId="{3B675690-FCA8-B94B-A4B9-2A8BD56CC0B0}" destId="{32485D0B-5816-D34A-AF15-FA155069EBD6}" srcOrd="4" destOrd="0" presId="urn:microsoft.com/office/officeart/2005/8/layout/default"/>
    <dgm:cxn modelId="{C4AA5AB9-4BB5-BE43-99C6-197EBCA10BFF}" type="presParOf" srcId="{3B675690-FCA8-B94B-A4B9-2A8BD56CC0B0}" destId="{CC8F2545-F44E-9D46-BFD9-45012339C890}" srcOrd="5" destOrd="0" presId="urn:microsoft.com/office/officeart/2005/8/layout/default"/>
    <dgm:cxn modelId="{9C43CF58-3FB7-9B4A-B4F1-47EC63184BD4}" type="presParOf" srcId="{3B675690-FCA8-B94B-A4B9-2A8BD56CC0B0}" destId="{5DA629E3-337D-8E40-8F8E-3C415ED2DC2A}" srcOrd="6" destOrd="0" presId="urn:microsoft.com/office/officeart/2005/8/layout/default"/>
    <dgm:cxn modelId="{A7D7B7CD-B2C5-3F46-AD17-91C8EC6C0C9D}" type="presParOf" srcId="{3B675690-FCA8-B94B-A4B9-2A8BD56CC0B0}" destId="{4DE873B2-EBD3-4049-806C-BD91A3C4D18D}" srcOrd="7" destOrd="0" presId="urn:microsoft.com/office/officeart/2005/8/layout/default"/>
    <dgm:cxn modelId="{4A190A19-56AB-7748-8E5B-5D8236E8E251}" type="presParOf" srcId="{3B675690-FCA8-B94B-A4B9-2A8BD56CC0B0}" destId="{9496FC37-4BA6-0042-BA43-29998AD7DFA9}" srcOrd="8" destOrd="0" presId="urn:microsoft.com/office/officeart/2005/8/layout/default"/>
    <dgm:cxn modelId="{BB04364E-589E-5D47-BF19-B23353A6B5E3}" type="presParOf" srcId="{3B675690-FCA8-B94B-A4B9-2A8BD56CC0B0}" destId="{17F32410-5A12-0947-AD68-9F3E5D01CDB0}" srcOrd="9" destOrd="0" presId="urn:microsoft.com/office/officeart/2005/8/layout/default"/>
    <dgm:cxn modelId="{A46AE00F-FA24-7B40-B9E7-6F9F27A8280B}" type="presParOf" srcId="{3B675690-FCA8-B94B-A4B9-2A8BD56CC0B0}" destId="{0CEF533E-AC00-374D-8332-DB2FE8837C9C}" srcOrd="10" destOrd="0" presId="urn:microsoft.com/office/officeart/2005/8/layout/default"/>
    <dgm:cxn modelId="{55934B26-AB08-C842-9AC6-B0F869AB1B1E}" type="presParOf" srcId="{3B675690-FCA8-B94B-A4B9-2A8BD56CC0B0}" destId="{36DB05B3-36A3-BA4E-98A3-084A3F24AA30}" srcOrd="11" destOrd="0" presId="urn:microsoft.com/office/officeart/2005/8/layout/default"/>
    <dgm:cxn modelId="{8593E658-E563-4345-9D42-651D48EC7AA9}" type="presParOf" srcId="{3B675690-FCA8-B94B-A4B9-2A8BD56CC0B0}" destId="{B07764F5-CBD4-3A47-ACAD-083CBDA1A7E8}" srcOrd="12" destOrd="0" presId="urn:microsoft.com/office/officeart/2005/8/layout/default"/>
    <dgm:cxn modelId="{91EC90D8-6F26-F048-A7E2-8211AAD940E9}" type="presParOf" srcId="{3B675690-FCA8-B94B-A4B9-2A8BD56CC0B0}" destId="{4A98E5F3-4495-B144-8B53-F3EC45837C82}" srcOrd="13" destOrd="0" presId="urn:microsoft.com/office/officeart/2005/8/layout/default"/>
    <dgm:cxn modelId="{91929FE6-8554-D346-ADAF-B5DE72CD78AE}" type="presParOf" srcId="{3B675690-FCA8-B94B-A4B9-2A8BD56CC0B0}" destId="{5B877AB0-3AD0-C547-98A1-316002DEBC68}" srcOrd="14" destOrd="0" presId="urn:microsoft.com/office/officeart/2005/8/layout/default"/>
    <dgm:cxn modelId="{220BC814-CBC0-6941-80CC-FFB8315AB28F}" type="presParOf" srcId="{3B675690-FCA8-B94B-A4B9-2A8BD56CC0B0}" destId="{05DC9F39-118A-7F4C-931A-AC02F71CDB26}" srcOrd="15" destOrd="0" presId="urn:microsoft.com/office/officeart/2005/8/layout/default"/>
    <dgm:cxn modelId="{5F91716C-5B49-FE44-B997-069DF39378FD}" type="presParOf" srcId="{3B675690-FCA8-B94B-A4B9-2A8BD56CC0B0}" destId="{43B832F3-E7BA-2444-B885-783EEDB721BE}" srcOrd="16" destOrd="0" presId="urn:microsoft.com/office/officeart/2005/8/layout/default"/>
    <dgm:cxn modelId="{FB6DFAF4-FB12-B84F-946A-C0D92D253A31}" type="presParOf" srcId="{3B675690-FCA8-B94B-A4B9-2A8BD56CC0B0}" destId="{14335A7C-785A-4448-9F6B-16731E1A8FB4}" srcOrd="17" destOrd="0" presId="urn:microsoft.com/office/officeart/2005/8/layout/default"/>
    <dgm:cxn modelId="{5C65F77F-095E-F249-A273-5E49E3DFBB1B}" type="presParOf" srcId="{3B675690-FCA8-B94B-A4B9-2A8BD56CC0B0}" destId="{50454E9F-996E-F244-B8DB-5E7931BB5621}" srcOrd="18" destOrd="0" presId="urn:microsoft.com/office/officeart/2005/8/layout/default"/>
    <dgm:cxn modelId="{10A518D9-E26D-C74E-BF55-0EA019E5C877}" type="presParOf" srcId="{3B675690-FCA8-B94B-A4B9-2A8BD56CC0B0}" destId="{ACE00FE2-5D57-9643-A1CB-1FB896AA7027}" srcOrd="19" destOrd="0" presId="urn:microsoft.com/office/officeart/2005/8/layout/default"/>
    <dgm:cxn modelId="{C477444D-0505-6844-8B8D-F4622D74371C}" type="presParOf" srcId="{3B675690-FCA8-B94B-A4B9-2A8BD56CC0B0}" destId="{46B1A815-424E-C74E-9C2A-F299E5E9DBFF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3A61C87-8D68-43A0-B076-48D05D5EEB2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B2B8E8E-44E7-49B8-99BD-552D66F6AADB}">
      <dgm:prSet/>
      <dgm:spPr/>
      <dgm:t>
        <a:bodyPr/>
        <a:lstStyle/>
        <a:p>
          <a:r>
            <a:rPr lang="pl-PL"/>
            <a:t>Skalowanie per kontener – na jednym maszynie więcej kontenerów zmieścimy</a:t>
          </a:r>
          <a:endParaRPr lang="en-US"/>
        </a:p>
      </dgm:t>
    </dgm:pt>
    <dgm:pt modelId="{8B0924EC-47EE-4636-9DCE-E78F5FA4ED70}" type="parTrans" cxnId="{8E4B4108-E10E-4E89-84CA-31372CF42E36}">
      <dgm:prSet/>
      <dgm:spPr/>
      <dgm:t>
        <a:bodyPr/>
        <a:lstStyle/>
        <a:p>
          <a:endParaRPr lang="en-US"/>
        </a:p>
      </dgm:t>
    </dgm:pt>
    <dgm:pt modelId="{92156075-B62C-40FC-82C1-5666C5B8B2F8}" type="sibTrans" cxnId="{8E4B4108-E10E-4E89-84CA-31372CF42E36}">
      <dgm:prSet/>
      <dgm:spPr/>
      <dgm:t>
        <a:bodyPr/>
        <a:lstStyle/>
        <a:p>
          <a:endParaRPr lang="en-US"/>
        </a:p>
      </dgm:t>
    </dgm:pt>
    <dgm:pt modelId="{6BFF687C-CB64-4D98-82AE-EBF531910EAD}">
      <dgm:prSet/>
      <dgm:spPr/>
      <dgm:t>
        <a:bodyPr/>
        <a:lstStyle/>
        <a:p>
          <a:r>
            <a:rPr lang="pl-PL"/>
            <a:t>Możliwość użycia OpenTelemetry pod trace i integracje z KeyVaultem</a:t>
          </a:r>
          <a:endParaRPr lang="en-US"/>
        </a:p>
      </dgm:t>
    </dgm:pt>
    <dgm:pt modelId="{89FEEE5C-2AC6-41F5-870F-1C0CA66EFB39}" type="parTrans" cxnId="{FEF9B630-65C7-4377-9B52-573774DEDA5C}">
      <dgm:prSet/>
      <dgm:spPr/>
      <dgm:t>
        <a:bodyPr/>
        <a:lstStyle/>
        <a:p>
          <a:endParaRPr lang="en-US"/>
        </a:p>
      </dgm:t>
    </dgm:pt>
    <dgm:pt modelId="{5FBB8607-9E2D-4134-8506-8BDED14FE7EF}" type="sibTrans" cxnId="{FEF9B630-65C7-4377-9B52-573774DEDA5C}">
      <dgm:prSet/>
      <dgm:spPr/>
      <dgm:t>
        <a:bodyPr/>
        <a:lstStyle/>
        <a:p>
          <a:endParaRPr lang="en-US"/>
        </a:p>
      </dgm:t>
    </dgm:pt>
    <dgm:pt modelId="{A04246B4-37CB-4F94-9D2B-AACBAAC776BC}">
      <dgm:prSet/>
      <dgm:spPr/>
      <dgm:t>
        <a:bodyPr/>
        <a:lstStyle/>
        <a:p>
          <a:r>
            <a:rPr lang="pl-PL"/>
            <a:t>Łatwe wersjonowanie kodu</a:t>
          </a:r>
          <a:endParaRPr lang="en-US"/>
        </a:p>
      </dgm:t>
    </dgm:pt>
    <dgm:pt modelId="{D2DE7CCB-BE28-4F50-9A87-B7A2E23EA172}" type="parTrans" cxnId="{A7D06F42-21DF-4531-A363-15BFFB1EFF12}">
      <dgm:prSet/>
      <dgm:spPr/>
      <dgm:t>
        <a:bodyPr/>
        <a:lstStyle/>
        <a:p>
          <a:endParaRPr lang="en-US"/>
        </a:p>
      </dgm:t>
    </dgm:pt>
    <dgm:pt modelId="{3887E42D-8D72-4043-B235-2BAB11B92430}" type="sibTrans" cxnId="{A7D06F42-21DF-4531-A363-15BFFB1EFF12}">
      <dgm:prSet/>
      <dgm:spPr/>
      <dgm:t>
        <a:bodyPr/>
        <a:lstStyle/>
        <a:p>
          <a:endParaRPr lang="en-US"/>
        </a:p>
      </dgm:t>
    </dgm:pt>
    <dgm:pt modelId="{3D3E9CF5-F5F2-4232-9F48-E95DA4C56ADC}">
      <dgm:prSet/>
      <dgm:spPr/>
      <dgm:t>
        <a:bodyPr/>
        <a:lstStyle/>
        <a:p>
          <a:r>
            <a:rPr lang="pl-PL"/>
            <a:t>Natywne autoryzacja po stornie container app</a:t>
          </a:r>
          <a:endParaRPr lang="en-US"/>
        </a:p>
      </dgm:t>
    </dgm:pt>
    <dgm:pt modelId="{3E2896E6-5D81-4234-9499-99D912DA589E}" type="parTrans" cxnId="{3068077D-E5CB-4377-9EE5-E537D96FDA89}">
      <dgm:prSet/>
      <dgm:spPr/>
      <dgm:t>
        <a:bodyPr/>
        <a:lstStyle/>
        <a:p>
          <a:endParaRPr lang="en-US"/>
        </a:p>
      </dgm:t>
    </dgm:pt>
    <dgm:pt modelId="{88B14EC8-67AA-4254-9932-D23B376BD8AF}" type="sibTrans" cxnId="{3068077D-E5CB-4377-9EE5-E537D96FDA89}">
      <dgm:prSet/>
      <dgm:spPr/>
      <dgm:t>
        <a:bodyPr/>
        <a:lstStyle/>
        <a:p>
          <a:endParaRPr lang="en-US"/>
        </a:p>
      </dgm:t>
    </dgm:pt>
    <dgm:pt modelId="{FF3FEFBA-6504-4ACC-9962-CC7FBFEF347B}">
      <dgm:prSet/>
      <dgm:spPr/>
      <dgm:t>
        <a:bodyPr/>
        <a:lstStyle/>
        <a:p>
          <a:r>
            <a:rPr lang="pl-PL"/>
            <a:t>Możliwość użycia mTLS</a:t>
          </a:r>
          <a:endParaRPr lang="en-US"/>
        </a:p>
      </dgm:t>
    </dgm:pt>
    <dgm:pt modelId="{257E2386-1EA0-4BFD-BAD4-07315195AAA2}" type="parTrans" cxnId="{91A06C1D-883C-476E-A504-2A06D0DABA4D}">
      <dgm:prSet/>
      <dgm:spPr/>
      <dgm:t>
        <a:bodyPr/>
        <a:lstStyle/>
        <a:p>
          <a:endParaRPr lang="en-US"/>
        </a:p>
      </dgm:t>
    </dgm:pt>
    <dgm:pt modelId="{FBDBB623-AA10-4995-90F4-CECC7B173929}" type="sibTrans" cxnId="{91A06C1D-883C-476E-A504-2A06D0DABA4D}">
      <dgm:prSet/>
      <dgm:spPr/>
      <dgm:t>
        <a:bodyPr/>
        <a:lstStyle/>
        <a:p>
          <a:endParaRPr lang="en-US"/>
        </a:p>
      </dgm:t>
    </dgm:pt>
    <dgm:pt modelId="{A99670D1-7FAA-4D4B-89E0-508D62A5ACAB}">
      <dgm:prSet/>
      <dgm:spPr/>
      <dgm:t>
        <a:bodyPr/>
        <a:lstStyle/>
        <a:p>
          <a:r>
            <a:rPr lang="pl-PL"/>
            <a:t>Integracja z KeyVaultem</a:t>
          </a:r>
          <a:endParaRPr lang="en-US"/>
        </a:p>
      </dgm:t>
    </dgm:pt>
    <dgm:pt modelId="{039F1574-A979-4BD9-8E3B-E612F7045133}" type="parTrans" cxnId="{310346A8-87BD-4CBB-A906-54B636E59791}">
      <dgm:prSet/>
      <dgm:spPr/>
      <dgm:t>
        <a:bodyPr/>
        <a:lstStyle/>
        <a:p>
          <a:endParaRPr lang="en-US"/>
        </a:p>
      </dgm:t>
    </dgm:pt>
    <dgm:pt modelId="{FFFC2998-ED61-47F0-BE24-7ABF67E426B0}" type="sibTrans" cxnId="{310346A8-87BD-4CBB-A906-54B636E59791}">
      <dgm:prSet/>
      <dgm:spPr/>
      <dgm:t>
        <a:bodyPr/>
        <a:lstStyle/>
        <a:p>
          <a:endParaRPr lang="en-US"/>
        </a:p>
      </dgm:t>
    </dgm:pt>
    <dgm:pt modelId="{56300B7B-8F8E-447D-9312-6B6A035DD2E4}">
      <dgm:prSet/>
      <dgm:spPr/>
      <dgm:t>
        <a:bodyPr/>
        <a:lstStyle/>
        <a:p>
          <a:r>
            <a:rPr lang="pl-PL"/>
            <a:t>Wsparcie dla Managed Identity</a:t>
          </a:r>
          <a:endParaRPr lang="en-US"/>
        </a:p>
      </dgm:t>
    </dgm:pt>
    <dgm:pt modelId="{7408CE97-0B92-4C27-BCC1-FBF815790A6C}" type="parTrans" cxnId="{1D872F0C-8996-4B30-8EF9-E9E47E346C2C}">
      <dgm:prSet/>
      <dgm:spPr/>
      <dgm:t>
        <a:bodyPr/>
        <a:lstStyle/>
        <a:p>
          <a:endParaRPr lang="en-US"/>
        </a:p>
      </dgm:t>
    </dgm:pt>
    <dgm:pt modelId="{DE82E388-C7F4-41C1-9E91-ECF00D7E42B6}" type="sibTrans" cxnId="{1D872F0C-8996-4B30-8EF9-E9E47E346C2C}">
      <dgm:prSet/>
      <dgm:spPr/>
      <dgm:t>
        <a:bodyPr/>
        <a:lstStyle/>
        <a:p>
          <a:endParaRPr lang="en-US"/>
        </a:p>
      </dgm:t>
    </dgm:pt>
    <dgm:pt modelId="{406265E2-AFE4-4DF9-AD13-7DC1F1D44E9D}">
      <dgm:prSet/>
      <dgm:spPr/>
      <dgm:t>
        <a:bodyPr/>
        <a:lstStyle/>
        <a:p>
          <a:r>
            <a:rPr lang="en-US"/>
            <a:t>Montowanie plików z konta magazynowego (NFS, SMB)</a:t>
          </a:r>
        </a:p>
      </dgm:t>
    </dgm:pt>
    <dgm:pt modelId="{C3F59EF5-A341-48F2-9052-EA74A8C20B4C}" type="parTrans" cxnId="{9910D77C-CFB4-45D2-9F8C-A93040B7E212}">
      <dgm:prSet/>
      <dgm:spPr/>
      <dgm:t>
        <a:bodyPr/>
        <a:lstStyle/>
        <a:p>
          <a:endParaRPr lang="en-US"/>
        </a:p>
      </dgm:t>
    </dgm:pt>
    <dgm:pt modelId="{70F4D593-BFB6-46BB-A2A2-D4EE34D04BCB}" type="sibTrans" cxnId="{9910D77C-CFB4-45D2-9F8C-A93040B7E212}">
      <dgm:prSet/>
      <dgm:spPr/>
      <dgm:t>
        <a:bodyPr/>
        <a:lstStyle/>
        <a:p>
          <a:endParaRPr lang="en-US"/>
        </a:p>
      </dgm:t>
    </dgm:pt>
    <dgm:pt modelId="{CB980842-E87D-BE48-A100-E3665DCDA318}" type="pres">
      <dgm:prSet presAssocID="{13A61C87-8D68-43A0-B076-48D05D5EEB2E}" presName="diagram" presStyleCnt="0">
        <dgm:presLayoutVars>
          <dgm:dir/>
          <dgm:resizeHandles val="exact"/>
        </dgm:presLayoutVars>
      </dgm:prSet>
      <dgm:spPr/>
    </dgm:pt>
    <dgm:pt modelId="{86AC626C-051F-AB4B-8532-5F24BB30C49F}" type="pres">
      <dgm:prSet presAssocID="{2B2B8E8E-44E7-49B8-99BD-552D66F6AADB}" presName="node" presStyleLbl="node1" presStyleIdx="0" presStyleCnt="8">
        <dgm:presLayoutVars>
          <dgm:bulletEnabled val="1"/>
        </dgm:presLayoutVars>
      </dgm:prSet>
      <dgm:spPr/>
    </dgm:pt>
    <dgm:pt modelId="{2C2D53D6-08C8-C34F-811F-9E80A6B92D9C}" type="pres">
      <dgm:prSet presAssocID="{92156075-B62C-40FC-82C1-5666C5B8B2F8}" presName="sibTrans" presStyleCnt="0"/>
      <dgm:spPr/>
    </dgm:pt>
    <dgm:pt modelId="{7A85D0AE-39C6-0544-A3EA-CD08B742287D}" type="pres">
      <dgm:prSet presAssocID="{6BFF687C-CB64-4D98-82AE-EBF531910EAD}" presName="node" presStyleLbl="node1" presStyleIdx="1" presStyleCnt="8">
        <dgm:presLayoutVars>
          <dgm:bulletEnabled val="1"/>
        </dgm:presLayoutVars>
      </dgm:prSet>
      <dgm:spPr/>
    </dgm:pt>
    <dgm:pt modelId="{E119C77E-AB4A-644B-9BB7-4787DDEDB98A}" type="pres">
      <dgm:prSet presAssocID="{5FBB8607-9E2D-4134-8506-8BDED14FE7EF}" presName="sibTrans" presStyleCnt="0"/>
      <dgm:spPr/>
    </dgm:pt>
    <dgm:pt modelId="{F56799AA-7912-3B40-A624-657EC4498B7D}" type="pres">
      <dgm:prSet presAssocID="{A04246B4-37CB-4F94-9D2B-AACBAAC776BC}" presName="node" presStyleLbl="node1" presStyleIdx="2" presStyleCnt="8">
        <dgm:presLayoutVars>
          <dgm:bulletEnabled val="1"/>
        </dgm:presLayoutVars>
      </dgm:prSet>
      <dgm:spPr/>
    </dgm:pt>
    <dgm:pt modelId="{76C9AA05-CE68-8146-88A4-39520C463CB8}" type="pres">
      <dgm:prSet presAssocID="{3887E42D-8D72-4043-B235-2BAB11B92430}" presName="sibTrans" presStyleCnt="0"/>
      <dgm:spPr/>
    </dgm:pt>
    <dgm:pt modelId="{A2EF1107-FA28-0D49-9FD8-9A256D2ED9E4}" type="pres">
      <dgm:prSet presAssocID="{3D3E9CF5-F5F2-4232-9F48-E95DA4C56ADC}" presName="node" presStyleLbl="node1" presStyleIdx="3" presStyleCnt="8">
        <dgm:presLayoutVars>
          <dgm:bulletEnabled val="1"/>
        </dgm:presLayoutVars>
      </dgm:prSet>
      <dgm:spPr/>
    </dgm:pt>
    <dgm:pt modelId="{8A26B532-B05C-DD4B-82CC-5B99F08FA6F9}" type="pres">
      <dgm:prSet presAssocID="{88B14EC8-67AA-4254-9932-D23B376BD8AF}" presName="sibTrans" presStyleCnt="0"/>
      <dgm:spPr/>
    </dgm:pt>
    <dgm:pt modelId="{1D5FBD7E-4989-5D49-A794-24B705164F91}" type="pres">
      <dgm:prSet presAssocID="{FF3FEFBA-6504-4ACC-9962-CC7FBFEF347B}" presName="node" presStyleLbl="node1" presStyleIdx="4" presStyleCnt="8">
        <dgm:presLayoutVars>
          <dgm:bulletEnabled val="1"/>
        </dgm:presLayoutVars>
      </dgm:prSet>
      <dgm:spPr/>
    </dgm:pt>
    <dgm:pt modelId="{5E95B198-F00A-AB49-A0B7-83300E3BB560}" type="pres">
      <dgm:prSet presAssocID="{FBDBB623-AA10-4995-90F4-CECC7B173929}" presName="sibTrans" presStyleCnt="0"/>
      <dgm:spPr/>
    </dgm:pt>
    <dgm:pt modelId="{D5A27094-5BB2-B240-9DB5-263FA1A98113}" type="pres">
      <dgm:prSet presAssocID="{A99670D1-7FAA-4D4B-89E0-508D62A5ACAB}" presName="node" presStyleLbl="node1" presStyleIdx="5" presStyleCnt="8">
        <dgm:presLayoutVars>
          <dgm:bulletEnabled val="1"/>
        </dgm:presLayoutVars>
      </dgm:prSet>
      <dgm:spPr/>
    </dgm:pt>
    <dgm:pt modelId="{0B90155E-4495-7E47-B666-FC7AF735B0C9}" type="pres">
      <dgm:prSet presAssocID="{FFFC2998-ED61-47F0-BE24-7ABF67E426B0}" presName="sibTrans" presStyleCnt="0"/>
      <dgm:spPr/>
    </dgm:pt>
    <dgm:pt modelId="{A003ABB9-3A3C-D947-8D6C-A43E2A773C25}" type="pres">
      <dgm:prSet presAssocID="{56300B7B-8F8E-447D-9312-6B6A035DD2E4}" presName="node" presStyleLbl="node1" presStyleIdx="6" presStyleCnt="8">
        <dgm:presLayoutVars>
          <dgm:bulletEnabled val="1"/>
        </dgm:presLayoutVars>
      </dgm:prSet>
      <dgm:spPr/>
    </dgm:pt>
    <dgm:pt modelId="{2E13FAFF-D937-974C-A345-34537D3E3586}" type="pres">
      <dgm:prSet presAssocID="{DE82E388-C7F4-41C1-9E91-ECF00D7E42B6}" presName="sibTrans" presStyleCnt="0"/>
      <dgm:spPr/>
    </dgm:pt>
    <dgm:pt modelId="{E04FA4A9-4088-F54D-A08F-E41229C93F0A}" type="pres">
      <dgm:prSet presAssocID="{406265E2-AFE4-4DF9-AD13-7DC1F1D44E9D}" presName="node" presStyleLbl="node1" presStyleIdx="7" presStyleCnt="8">
        <dgm:presLayoutVars>
          <dgm:bulletEnabled val="1"/>
        </dgm:presLayoutVars>
      </dgm:prSet>
      <dgm:spPr/>
    </dgm:pt>
  </dgm:ptLst>
  <dgm:cxnLst>
    <dgm:cxn modelId="{8E4B4108-E10E-4E89-84CA-31372CF42E36}" srcId="{13A61C87-8D68-43A0-B076-48D05D5EEB2E}" destId="{2B2B8E8E-44E7-49B8-99BD-552D66F6AADB}" srcOrd="0" destOrd="0" parTransId="{8B0924EC-47EE-4636-9DCE-E78F5FA4ED70}" sibTransId="{92156075-B62C-40FC-82C1-5666C5B8B2F8}"/>
    <dgm:cxn modelId="{1D872F0C-8996-4B30-8EF9-E9E47E346C2C}" srcId="{13A61C87-8D68-43A0-B076-48D05D5EEB2E}" destId="{56300B7B-8F8E-447D-9312-6B6A035DD2E4}" srcOrd="6" destOrd="0" parTransId="{7408CE97-0B92-4C27-BCC1-FBF815790A6C}" sibTransId="{DE82E388-C7F4-41C1-9E91-ECF00D7E42B6}"/>
    <dgm:cxn modelId="{27247018-4C96-B149-AA7D-501A003AA1B9}" type="presOf" srcId="{FF3FEFBA-6504-4ACC-9962-CC7FBFEF347B}" destId="{1D5FBD7E-4989-5D49-A794-24B705164F91}" srcOrd="0" destOrd="0" presId="urn:microsoft.com/office/officeart/2005/8/layout/default"/>
    <dgm:cxn modelId="{91A06C1D-883C-476E-A504-2A06D0DABA4D}" srcId="{13A61C87-8D68-43A0-B076-48D05D5EEB2E}" destId="{FF3FEFBA-6504-4ACC-9962-CC7FBFEF347B}" srcOrd="4" destOrd="0" parTransId="{257E2386-1EA0-4BFD-BAD4-07315195AAA2}" sibTransId="{FBDBB623-AA10-4995-90F4-CECC7B173929}"/>
    <dgm:cxn modelId="{372E981D-09A6-254D-9372-C9F7A5983ED1}" type="presOf" srcId="{3D3E9CF5-F5F2-4232-9F48-E95DA4C56ADC}" destId="{A2EF1107-FA28-0D49-9FD8-9A256D2ED9E4}" srcOrd="0" destOrd="0" presId="urn:microsoft.com/office/officeart/2005/8/layout/default"/>
    <dgm:cxn modelId="{FEF9B630-65C7-4377-9B52-573774DEDA5C}" srcId="{13A61C87-8D68-43A0-B076-48D05D5EEB2E}" destId="{6BFF687C-CB64-4D98-82AE-EBF531910EAD}" srcOrd="1" destOrd="0" parTransId="{89FEEE5C-2AC6-41F5-870F-1C0CA66EFB39}" sibTransId="{5FBB8607-9E2D-4134-8506-8BDED14FE7EF}"/>
    <dgm:cxn modelId="{0F9C003E-C914-EA42-B18D-C89E3DB93D4B}" type="presOf" srcId="{A99670D1-7FAA-4D4B-89E0-508D62A5ACAB}" destId="{D5A27094-5BB2-B240-9DB5-263FA1A98113}" srcOrd="0" destOrd="0" presId="urn:microsoft.com/office/officeart/2005/8/layout/default"/>
    <dgm:cxn modelId="{A7D06F42-21DF-4531-A363-15BFFB1EFF12}" srcId="{13A61C87-8D68-43A0-B076-48D05D5EEB2E}" destId="{A04246B4-37CB-4F94-9D2B-AACBAAC776BC}" srcOrd="2" destOrd="0" parTransId="{D2DE7CCB-BE28-4F50-9A87-B7A2E23EA172}" sibTransId="{3887E42D-8D72-4043-B235-2BAB11B92430}"/>
    <dgm:cxn modelId="{60903E53-B3C4-D645-BDF2-C7363A642FC6}" type="presOf" srcId="{13A61C87-8D68-43A0-B076-48D05D5EEB2E}" destId="{CB980842-E87D-BE48-A100-E3665DCDA318}" srcOrd="0" destOrd="0" presId="urn:microsoft.com/office/officeart/2005/8/layout/default"/>
    <dgm:cxn modelId="{9910D77C-CFB4-45D2-9F8C-A93040B7E212}" srcId="{13A61C87-8D68-43A0-B076-48D05D5EEB2E}" destId="{406265E2-AFE4-4DF9-AD13-7DC1F1D44E9D}" srcOrd="7" destOrd="0" parTransId="{C3F59EF5-A341-48F2-9052-EA74A8C20B4C}" sibTransId="{70F4D593-BFB6-46BB-A2A2-D4EE34D04BCB}"/>
    <dgm:cxn modelId="{3068077D-E5CB-4377-9EE5-E537D96FDA89}" srcId="{13A61C87-8D68-43A0-B076-48D05D5EEB2E}" destId="{3D3E9CF5-F5F2-4232-9F48-E95DA4C56ADC}" srcOrd="3" destOrd="0" parTransId="{3E2896E6-5D81-4234-9499-99D912DA589E}" sibTransId="{88B14EC8-67AA-4254-9932-D23B376BD8AF}"/>
    <dgm:cxn modelId="{310346A8-87BD-4CBB-A906-54B636E59791}" srcId="{13A61C87-8D68-43A0-B076-48D05D5EEB2E}" destId="{A99670D1-7FAA-4D4B-89E0-508D62A5ACAB}" srcOrd="5" destOrd="0" parTransId="{039F1574-A979-4BD9-8E3B-E612F7045133}" sibTransId="{FFFC2998-ED61-47F0-BE24-7ABF67E426B0}"/>
    <dgm:cxn modelId="{A22946B1-29B3-A24A-856D-C34B3A50642C}" type="presOf" srcId="{406265E2-AFE4-4DF9-AD13-7DC1F1D44E9D}" destId="{E04FA4A9-4088-F54D-A08F-E41229C93F0A}" srcOrd="0" destOrd="0" presId="urn:microsoft.com/office/officeart/2005/8/layout/default"/>
    <dgm:cxn modelId="{6517D8B8-5CF5-8441-BB1E-3952BB4F358B}" type="presOf" srcId="{A04246B4-37CB-4F94-9D2B-AACBAAC776BC}" destId="{F56799AA-7912-3B40-A624-657EC4498B7D}" srcOrd="0" destOrd="0" presId="urn:microsoft.com/office/officeart/2005/8/layout/default"/>
    <dgm:cxn modelId="{0E7E91E2-F7E8-ED4A-837F-C9065BB8EEE3}" type="presOf" srcId="{2B2B8E8E-44E7-49B8-99BD-552D66F6AADB}" destId="{86AC626C-051F-AB4B-8532-5F24BB30C49F}" srcOrd="0" destOrd="0" presId="urn:microsoft.com/office/officeart/2005/8/layout/default"/>
    <dgm:cxn modelId="{6115F9F2-0E5A-FB45-A565-0F827628AE9F}" type="presOf" srcId="{6BFF687C-CB64-4D98-82AE-EBF531910EAD}" destId="{7A85D0AE-39C6-0544-A3EA-CD08B742287D}" srcOrd="0" destOrd="0" presId="urn:microsoft.com/office/officeart/2005/8/layout/default"/>
    <dgm:cxn modelId="{5E63AEF7-EFBC-2B43-B59C-7C7A317B801B}" type="presOf" srcId="{56300B7B-8F8E-447D-9312-6B6A035DD2E4}" destId="{A003ABB9-3A3C-D947-8D6C-A43E2A773C25}" srcOrd="0" destOrd="0" presId="urn:microsoft.com/office/officeart/2005/8/layout/default"/>
    <dgm:cxn modelId="{13DCD495-14CC-0448-ABB7-E191994C091C}" type="presParOf" srcId="{CB980842-E87D-BE48-A100-E3665DCDA318}" destId="{86AC626C-051F-AB4B-8532-5F24BB30C49F}" srcOrd="0" destOrd="0" presId="urn:microsoft.com/office/officeart/2005/8/layout/default"/>
    <dgm:cxn modelId="{0FC4A1B5-B704-A047-A15D-355BB825A6D0}" type="presParOf" srcId="{CB980842-E87D-BE48-A100-E3665DCDA318}" destId="{2C2D53D6-08C8-C34F-811F-9E80A6B92D9C}" srcOrd="1" destOrd="0" presId="urn:microsoft.com/office/officeart/2005/8/layout/default"/>
    <dgm:cxn modelId="{B2A73912-75E9-D149-BF62-64720619CCC3}" type="presParOf" srcId="{CB980842-E87D-BE48-A100-E3665DCDA318}" destId="{7A85D0AE-39C6-0544-A3EA-CD08B742287D}" srcOrd="2" destOrd="0" presId="urn:microsoft.com/office/officeart/2005/8/layout/default"/>
    <dgm:cxn modelId="{4382AB41-88D2-BB41-B2CB-07E6BF92FDC5}" type="presParOf" srcId="{CB980842-E87D-BE48-A100-E3665DCDA318}" destId="{E119C77E-AB4A-644B-9BB7-4787DDEDB98A}" srcOrd="3" destOrd="0" presId="urn:microsoft.com/office/officeart/2005/8/layout/default"/>
    <dgm:cxn modelId="{07DABA30-8841-1A4A-87CF-7FDBAF7093F3}" type="presParOf" srcId="{CB980842-E87D-BE48-A100-E3665DCDA318}" destId="{F56799AA-7912-3B40-A624-657EC4498B7D}" srcOrd="4" destOrd="0" presId="urn:microsoft.com/office/officeart/2005/8/layout/default"/>
    <dgm:cxn modelId="{61CB5D0B-3FE6-FB4F-8765-214C13473481}" type="presParOf" srcId="{CB980842-E87D-BE48-A100-E3665DCDA318}" destId="{76C9AA05-CE68-8146-88A4-39520C463CB8}" srcOrd="5" destOrd="0" presId="urn:microsoft.com/office/officeart/2005/8/layout/default"/>
    <dgm:cxn modelId="{F6D0D252-7654-6940-A0A4-3789A5EF1F99}" type="presParOf" srcId="{CB980842-E87D-BE48-A100-E3665DCDA318}" destId="{A2EF1107-FA28-0D49-9FD8-9A256D2ED9E4}" srcOrd="6" destOrd="0" presId="urn:microsoft.com/office/officeart/2005/8/layout/default"/>
    <dgm:cxn modelId="{9DB953A3-422D-2B44-94C5-997BF0E98159}" type="presParOf" srcId="{CB980842-E87D-BE48-A100-E3665DCDA318}" destId="{8A26B532-B05C-DD4B-82CC-5B99F08FA6F9}" srcOrd="7" destOrd="0" presId="urn:microsoft.com/office/officeart/2005/8/layout/default"/>
    <dgm:cxn modelId="{FAEEA788-E974-EB41-AB41-938F374F940E}" type="presParOf" srcId="{CB980842-E87D-BE48-A100-E3665DCDA318}" destId="{1D5FBD7E-4989-5D49-A794-24B705164F91}" srcOrd="8" destOrd="0" presId="urn:microsoft.com/office/officeart/2005/8/layout/default"/>
    <dgm:cxn modelId="{C8FC71B7-9905-1448-B87C-67F25F0F3CE6}" type="presParOf" srcId="{CB980842-E87D-BE48-A100-E3665DCDA318}" destId="{5E95B198-F00A-AB49-A0B7-83300E3BB560}" srcOrd="9" destOrd="0" presId="urn:microsoft.com/office/officeart/2005/8/layout/default"/>
    <dgm:cxn modelId="{CEB7E03B-B289-B04A-94F8-47700103004C}" type="presParOf" srcId="{CB980842-E87D-BE48-A100-E3665DCDA318}" destId="{D5A27094-5BB2-B240-9DB5-263FA1A98113}" srcOrd="10" destOrd="0" presId="urn:microsoft.com/office/officeart/2005/8/layout/default"/>
    <dgm:cxn modelId="{47516E23-56F8-DC4B-B9E1-BD2F78565913}" type="presParOf" srcId="{CB980842-E87D-BE48-A100-E3665DCDA318}" destId="{0B90155E-4495-7E47-B666-FC7AF735B0C9}" srcOrd="11" destOrd="0" presId="urn:microsoft.com/office/officeart/2005/8/layout/default"/>
    <dgm:cxn modelId="{363AA15F-C826-9E40-AB89-44C4D6971794}" type="presParOf" srcId="{CB980842-E87D-BE48-A100-E3665DCDA318}" destId="{A003ABB9-3A3C-D947-8D6C-A43E2A773C25}" srcOrd="12" destOrd="0" presId="urn:microsoft.com/office/officeart/2005/8/layout/default"/>
    <dgm:cxn modelId="{79011EC7-D958-3640-A0E4-BBF90F97E22E}" type="presParOf" srcId="{CB980842-E87D-BE48-A100-E3665DCDA318}" destId="{2E13FAFF-D937-974C-A345-34537D3E3586}" srcOrd="13" destOrd="0" presId="urn:microsoft.com/office/officeart/2005/8/layout/default"/>
    <dgm:cxn modelId="{C3865B2E-BAE1-1C4A-985A-7433F657C54A}" type="presParOf" srcId="{CB980842-E87D-BE48-A100-E3665DCDA318}" destId="{E04FA4A9-4088-F54D-A08F-E41229C93F0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709FBD5-E8EA-4EEB-BEFC-6DE2475426D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04DB367-BCDC-4756-B9D7-5F44BD7B8A64}">
      <dgm:prSet/>
      <dgm:spPr/>
      <dgm:t>
        <a:bodyPr/>
        <a:lstStyle/>
        <a:p>
          <a:pPr>
            <a:defRPr cap="all"/>
          </a:pPr>
          <a:r>
            <a:rPr lang="pl-PL"/>
            <a:t>Można integrować Container Apps z OpenTelemetry </a:t>
          </a:r>
          <a:endParaRPr lang="en-US"/>
        </a:p>
      </dgm:t>
    </dgm:pt>
    <dgm:pt modelId="{41C11BFB-2F37-4020-B2CD-8C4BF9087D5E}" type="parTrans" cxnId="{72A56B35-3B1C-43AB-A38B-6795A0F9B7C2}">
      <dgm:prSet/>
      <dgm:spPr/>
      <dgm:t>
        <a:bodyPr/>
        <a:lstStyle/>
        <a:p>
          <a:endParaRPr lang="en-US"/>
        </a:p>
      </dgm:t>
    </dgm:pt>
    <dgm:pt modelId="{462D4A2D-EFD3-47B8-9F72-85F6CE1391AE}" type="sibTrans" cxnId="{72A56B35-3B1C-43AB-A38B-6795A0F9B7C2}">
      <dgm:prSet/>
      <dgm:spPr/>
      <dgm:t>
        <a:bodyPr/>
        <a:lstStyle/>
        <a:p>
          <a:endParaRPr lang="en-US"/>
        </a:p>
      </dgm:t>
    </dgm:pt>
    <dgm:pt modelId="{7FCC3B07-A8FC-445E-98F9-3E798FB4CF86}">
      <dgm:prSet/>
      <dgm:spPr/>
      <dgm:t>
        <a:bodyPr/>
        <a:lstStyle/>
        <a:p>
          <a:pPr>
            <a:defRPr cap="all"/>
          </a:pPr>
          <a:r>
            <a:rPr lang="pl-PL"/>
            <a:t>Application Insight służy wtedy do przechowywania trace</a:t>
          </a:r>
          <a:endParaRPr lang="en-US"/>
        </a:p>
      </dgm:t>
    </dgm:pt>
    <dgm:pt modelId="{D3DFC7FF-A0A7-4F9A-A7C6-A6CE5777F065}" type="parTrans" cxnId="{14A075ED-E6A6-428A-8C4C-7A3DACD7AB4C}">
      <dgm:prSet/>
      <dgm:spPr/>
      <dgm:t>
        <a:bodyPr/>
        <a:lstStyle/>
        <a:p>
          <a:endParaRPr lang="en-US"/>
        </a:p>
      </dgm:t>
    </dgm:pt>
    <dgm:pt modelId="{A9444A96-EFF2-432F-8F37-0CF9051F03BF}" type="sibTrans" cxnId="{14A075ED-E6A6-428A-8C4C-7A3DACD7AB4C}">
      <dgm:prSet/>
      <dgm:spPr/>
      <dgm:t>
        <a:bodyPr/>
        <a:lstStyle/>
        <a:p>
          <a:endParaRPr lang="en-US"/>
        </a:p>
      </dgm:t>
    </dgm:pt>
    <dgm:pt modelId="{E886BF31-3873-4BDF-B880-ABDE1C8F8FA5}">
      <dgm:prSet/>
      <dgm:spPr/>
      <dgm:t>
        <a:bodyPr/>
        <a:lstStyle/>
        <a:p>
          <a:pPr>
            <a:defRPr cap="all"/>
          </a:pPr>
          <a:r>
            <a:rPr lang="pl-PL"/>
            <a:t>Logi są traktowane jako trace</a:t>
          </a:r>
          <a:endParaRPr lang="en-US"/>
        </a:p>
      </dgm:t>
    </dgm:pt>
    <dgm:pt modelId="{47DEB78D-751B-4EC5-BE5C-DE5537F7E7EF}" type="parTrans" cxnId="{2ECACA37-3B73-4AD6-8344-AC40FFA6F9A2}">
      <dgm:prSet/>
      <dgm:spPr/>
      <dgm:t>
        <a:bodyPr/>
        <a:lstStyle/>
        <a:p>
          <a:endParaRPr lang="en-US"/>
        </a:p>
      </dgm:t>
    </dgm:pt>
    <dgm:pt modelId="{9831EBA0-161F-4FA2-B3BC-3214942C87A9}" type="sibTrans" cxnId="{2ECACA37-3B73-4AD6-8344-AC40FFA6F9A2}">
      <dgm:prSet/>
      <dgm:spPr/>
      <dgm:t>
        <a:bodyPr/>
        <a:lstStyle/>
        <a:p>
          <a:endParaRPr lang="en-US"/>
        </a:p>
      </dgm:t>
    </dgm:pt>
    <dgm:pt modelId="{402021C4-EC9D-4A97-9D1B-7F455FBCAC75}">
      <dgm:prSet/>
      <dgm:spPr/>
      <dgm:t>
        <a:bodyPr/>
        <a:lstStyle/>
        <a:p>
          <a:pPr>
            <a:defRPr cap="all"/>
          </a:pPr>
          <a:r>
            <a:rPr lang="pl-PL"/>
            <a:t>Aplikacja musi mieć zadeklarowany w jawny sposób użycie Azure Monitora jako collectora</a:t>
          </a:r>
          <a:endParaRPr lang="en-US"/>
        </a:p>
      </dgm:t>
    </dgm:pt>
    <dgm:pt modelId="{60C41409-17EB-427E-A940-35E370BDD255}" type="parTrans" cxnId="{BC7BACC6-0A38-42B8-9C10-9A8F5438110C}">
      <dgm:prSet/>
      <dgm:spPr/>
      <dgm:t>
        <a:bodyPr/>
        <a:lstStyle/>
        <a:p>
          <a:endParaRPr lang="en-US"/>
        </a:p>
      </dgm:t>
    </dgm:pt>
    <dgm:pt modelId="{B1E0F308-D5DE-479F-AE39-B558B16424EB}" type="sibTrans" cxnId="{BC7BACC6-0A38-42B8-9C10-9A8F5438110C}">
      <dgm:prSet/>
      <dgm:spPr/>
      <dgm:t>
        <a:bodyPr/>
        <a:lstStyle/>
        <a:p>
          <a:endParaRPr lang="en-US"/>
        </a:p>
      </dgm:t>
    </dgm:pt>
    <dgm:pt modelId="{9E828CCB-2C73-4BF0-B755-265EC4CB7A3A}">
      <dgm:prSet/>
      <dgm:spPr/>
      <dgm:t>
        <a:bodyPr/>
        <a:lstStyle/>
        <a:p>
          <a:pPr>
            <a:defRPr cap="all"/>
          </a:pPr>
          <a:r>
            <a:rPr lang="pl-PL"/>
            <a:t>Application insight nie ma jakoś super fajnego UI do przeglądania trace</a:t>
          </a:r>
          <a:endParaRPr lang="en-US"/>
        </a:p>
      </dgm:t>
    </dgm:pt>
    <dgm:pt modelId="{14937B16-A807-4609-8B5E-4BA60DDA9DF3}" type="parTrans" cxnId="{DC61D14B-0337-497F-94B4-FEFBB0010560}">
      <dgm:prSet/>
      <dgm:spPr/>
      <dgm:t>
        <a:bodyPr/>
        <a:lstStyle/>
        <a:p>
          <a:endParaRPr lang="en-US"/>
        </a:p>
      </dgm:t>
    </dgm:pt>
    <dgm:pt modelId="{10CBA658-307F-4AB5-A583-C69962FB8DBF}" type="sibTrans" cxnId="{DC61D14B-0337-497F-94B4-FEFBB0010560}">
      <dgm:prSet/>
      <dgm:spPr/>
      <dgm:t>
        <a:bodyPr/>
        <a:lstStyle/>
        <a:p>
          <a:endParaRPr lang="en-US"/>
        </a:p>
      </dgm:t>
    </dgm:pt>
    <dgm:pt modelId="{C5792A54-AD4B-4F59-A4E3-92E517456C72}">
      <dgm:prSet/>
      <dgm:spPr/>
      <dgm:t>
        <a:bodyPr/>
        <a:lstStyle/>
        <a:p>
          <a:pPr>
            <a:defRPr cap="all"/>
          </a:pPr>
          <a:r>
            <a:rPr lang="pl-PL"/>
            <a:t>Konfiguracja obywa się na poziomie całego środowiska</a:t>
          </a:r>
          <a:endParaRPr lang="en-US"/>
        </a:p>
      </dgm:t>
    </dgm:pt>
    <dgm:pt modelId="{5585A1B0-3C7B-4378-AA40-3711DC02E8BD}" type="parTrans" cxnId="{39CC2F91-A70A-49D9-8C03-82EED6D3BC45}">
      <dgm:prSet/>
      <dgm:spPr/>
      <dgm:t>
        <a:bodyPr/>
        <a:lstStyle/>
        <a:p>
          <a:endParaRPr lang="en-US"/>
        </a:p>
      </dgm:t>
    </dgm:pt>
    <dgm:pt modelId="{7B92341E-AC3D-4B69-AD6A-F0DA8CA2F55A}" type="sibTrans" cxnId="{39CC2F91-A70A-49D9-8C03-82EED6D3BC45}">
      <dgm:prSet/>
      <dgm:spPr/>
      <dgm:t>
        <a:bodyPr/>
        <a:lstStyle/>
        <a:p>
          <a:endParaRPr lang="en-US"/>
        </a:p>
      </dgm:t>
    </dgm:pt>
    <dgm:pt modelId="{02136B27-F9CC-4D5A-9EDE-D3D27417FE35}" type="pres">
      <dgm:prSet presAssocID="{B709FBD5-E8EA-4EEB-BEFC-6DE2475426DF}" presName="root" presStyleCnt="0">
        <dgm:presLayoutVars>
          <dgm:dir/>
          <dgm:resizeHandles val="exact"/>
        </dgm:presLayoutVars>
      </dgm:prSet>
      <dgm:spPr/>
    </dgm:pt>
    <dgm:pt modelId="{541F8510-9A1C-4A8A-826C-6C01A221DB20}" type="pres">
      <dgm:prSet presAssocID="{804DB367-BCDC-4756-B9D7-5F44BD7B8A64}" presName="compNode" presStyleCnt="0"/>
      <dgm:spPr/>
    </dgm:pt>
    <dgm:pt modelId="{A75F25F8-F06C-4504-B692-B554CEB95742}" type="pres">
      <dgm:prSet presAssocID="{804DB367-BCDC-4756-B9D7-5F44BD7B8A64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5E4CDAA-A529-4F76-A01E-69A3A43A08A7}" type="pres">
      <dgm:prSet presAssocID="{804DB367-BCDC-4756-B9D7-5F44BD7B8A6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ED0471-D8AE-4AF1-9E4C-525B24AA5B69}" type="pres">
      <dgm:prSet presAssocID="{804DB367-BCDC-4756-B9D7-5F44BD7B8A64}" presName="spaceRect" presStyleCnt="0"/>
      <dgm:spPr/>
    </dgm:pt>
    <dgm:pt modelId="{2C4A53E8-83C2-4D66-AAAA-4BEA3288AFF7}" type="pres">
      <dgm:prSet presAssocID="{804DB367-BCDC-4756-B9D7-5F44BD7B8A64}" presName="textRect" presStyleLbl="revTx" presStyleIdx="0" presStyleCnt="6">
        <dgm:presLayoutVars>
          <dgm:chMax val="1"/>
          <dgm:chPref val="1"/>
        </dgm:presLayoutVars>
      </dgm:prSet>
      <dgm:spPr/>
    </dgm:pt>
    <dgm:pt modelId="{26275470-B638-44BA-AB00-82F9F498464B}" type="pres">
      <dgm:prSet presAssocID="{462D4A2D-EFD3-47B8-9F72-85F6CE1391AE}" presName="sibTrans" presStyleCnt="0"/>
      <dgm:spPr/>
    </dgm:pt>
    <dgm:pt modelId="{A1601DE1-FA74-4777-8486-C75A87965A06}" type="pres">
      <dgm:prSet presAssocID="{7FCC3B07-A8FC-445E-98F9-3E798FB4CF86}" presName="compNode" presStyleCnt="0"/>
      <dgm:spPr/>
    </dgm:pt>
    <dgm:pt modelId="{9AD8619E-4170-4BB1-B2B2-B20565B278F2}" type="pres">
      <dgm:prSet presAssocID="{7FCC3B07-A8FC-445E-98F9-3E798FB4CF86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B6D283D-827A-4F21-8929-689ECED9B660}" type="pres">
      <dgm:prSet presAssocID="{7FCC3B07-A8FC-445E-98F9-3E798FB4CF8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1317309-EFE8-4A54-817B-7FDFE28C29E4}" type="pres">
      <dgm:prSet presAssocID="{7FCC3B07-A8FC-445E-98F9-3E798FB4CF86}" presName="spaceRect" presStyleCnt="0"/>
      <dgm:spPr/>
    </dgm:pt>
    <dgm:pt modelId="{29336DF4-2662-4CC1-9E9A-AB34180712E6}" type="pres">
      <dgm:prSet presAssocID="{7FCC3B07-A8FC-445E-98F9-3E798FB4CF86}" presName="textRect" presStyleLbl="revTx" presStyleIdx="1" presStyleCnt="6">
        <dgm:presLayoutVars>
          <dgm:chMax val="1"/>
          <dgm:chPref val="1"/>
        </dgm:presLayoutVars>
      </dgm:prSet>
      <dgm:spPr/>
    </dgm:pt>
    <dgm:pt modelId="{F326050D-F935-4443-93A8-6F33724616BC}" type="pres">
      <dgm:prSet presAssocID="{A9444A96-EFF2-432F-8F37-0CF9051F03BF}" presName="sibTrans" presStyleCnt="0"/>
      <dgm:spPr/>
    </dgm:pt>
    <dgm:pt modelId="{BF638886-4308-4B20-AE1F-ADD049F75CEF}" type="pres">
      <dgm:prSet presAssocID="{E886BF31-3873-4BDF-B880-ABDE1C8F8FA5}" presName="compNode" presStyleCnt="0"/>
      <dgm:spPr/>
    </dgm:pt>
    <dgm:pt modelId="{E958520E-FC8B-4701-A87A-300016661593}" type="pres">
      <dgm:prSet presAssocID="{E886BF31-3873-4BDF-B880-ABDE1C8F8FA5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60D37D6-30BE-4DF5-B153-5E534FEEE844}" type="pres">
      <dgm:prSet presAssocID="{E886BF31-3873-4BDF-B880-ABDE1C8F8FA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61DA4AF3-6A3C-4587-9047-A3F1A8F0CFBD}" type="pres">
      <dgm:prSet presAssocID="{E886BF31-3873-4BDF-B880-ABDE1C8F8FA5}" presName="spaceRect" presStyleCnt="0"/>
      <dgm:spPr/>
    </dgm:pt>
    <dgm:pt modelId="{0EA1630C-2057-4C49-86EC-371E751630F5}" type="pres">
      <dgm:prSet presAssocID="{E886BF31-3873-4BDF-B880-ABDE1C8F8FA5}" presName="textRect" presStyleLbl="revTx" presStyleIdx="2" presStyleCnt="6">
        <dgm:presLayoutVars>
          <dgm:chMax val="1"/>
          <dgm:chPref val="1"/>
        </dgm:presLayoutVars>
      </dgm:prSet>
      <dgm:spPr/>
    </dgm:pt>
    <dgm:pt modelId="{628D0A2A-A40A-47A9-B3CB-52689850FF6A}" type="pres">
      <dgm:prSet presAssocID="{9831EBA0-161F-4FA2-B3BC-3214942C87A9}" presName="sibTrans" presStyleCnt="0"/>
      <dgm:spPr/>
    </dgm:pt>
    <dgm:pt modelId="{6393FD68-B999-4BC6-8FE2-725B31B8BA16}" type="pres">
      <dgm:prSet presAssocID="{402021C4-EC9D-4A97-9D1B-7F455FBCAC75}" presName="compNode" presStyleCnt="0"/>
      <dgm:spPr/>
    </dgm:pt>
    <dgm:pt modelId="{BBB0AA47-DD4A-452F-9E2C-F4BD73B93B59}" type="pres">
      <dgm:prSet presAssocID="{402021C4-EC9D-4A97-9D1B-7F455FBCAC75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32C234A-0539-40BB-B7CB-046729928437}" type="pres">
      <dgm:prSet presAssocID="{402021C4-EC9D-4A97-9D1B-7F455FBCAC7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D5EC438-4F7E-480D-82B9-9B16DA87898C}" type="pres">
      <dgm:prSet presAssocID="{402021C4-EC9D-4A97-9D1B-7F455FBCAC75}" presName="spaceRect" presStyleCnt="0"/>
      <dgm:spPr/>
    </dgm:pt>
    <dgm:pt modelId="{38844B66-6D63-4733-978D-37EFD2F177A9}" type="pres">
      <dgm:prSet presAssocID="{402021C4-EC9D-4A97-9D1B-7F455FBCAC75}" presName="textRect" presStyleLbl="revTx" presStyleIdx="3" presStyleCnt="6">
        <dgm:presLayoutVars>
          <dgm:chMax val="1"/>
          <dgm:chPref val="1"/>
        </dgm:presLayoutVars>
      </dgm:prSet>
      <dgm:spPr/>
    </dgm:pt>
    <dgm:pt modelId="{1E1924A0-6844-4968-B926-50F808120B07}" type="pres">
      <dgm:prSet presAssocID="{B1E0F308-D5DE-479F-AE39-B558B16424EB}" presName="sibTrans" presStyleCnt="0"/>
      <dgm:spPr/>
    </dgm:pt>
    <dgm:pt modelId="{37636E8F-4051-4E83-96A2-F63819BBDEFF}" type="pres">
      <dgm:prSet presAssocID="{9E828CCB-2C73-4BF0-B755-265EC4CB7A3A}" presName="compNode" presStyleCnt="0"/>
      <dgm:spPr/>
    </dgm:pt>
    <dgm:pt modelId="{185371F8-63B7-4359-AD0E-0A0CE4DCEBFC}" type="pres">
      <dgm:prSet presAssocID="{9E828CCB-2C73-4BF0-B755-265EC4CB7A3A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DFAB1A3-E9ED-4961-97BC-9B309CF24131}" type="pres">
      <dgm:prSet presAssocID="{9E828CCB-2C73-4BF0-B755-265EC4CB7A3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5891053-1256-4833-9E27-2BFA51C0FDEE}" type="pres">
      <dgm:prSet presAssocID="{9E828CCB-2C73-4BF0-B755-265EC4CB7A3A}" presName="spaceRect" presStyleCnt="0"/>
      <dgm:spPr/>
    </dgm:pt>
    <dgm:pt modelId="{8FC0A939-6395-4687-9557-814BBD8F42D3}" type="pres">
      <dgm:prSet presAssocID="{9E828CCB-2C73-4BF0-B755-265EC4CB7A3A}" presName="textRect" presStyleLbl="revTx" presStyleIdx="4" presStyleCnt="6">
        <dgm:presLayoutVars>
          <dgm:chMax val="1"/>
          <dgm:chPref val="1"/>
        </dgm:presLayoutVars>
      </dgm:prSet>
      <dgm:spPr/>
    </dgm:pt>
    <dgm:pt modelId="{2CFD4A6C-E5A8-4490-8D9D-43CE3FABE25C}" type="pres">
      <dgm:prSet presAssocID="{10CBA658-307F-4AB5-A583-C69962FB8DBF}" presName="sibTrans" presStyleCnt="0"/>
      <dgm:spPr/>
    </dgm:pt>
    <dgm:pt modelId="{19EE6259-27D6-4A23-A6E2-99AF64DBBF15}" type="pres">
      <dgm:prSet presAssocID="{C5792A54-AD4B-4F59-A4E3-92E517456C72}" presName="compNode" presStyleCnt="0"/>
      <dgm:spPr/>
    </dgm:pt>
    <dgm:pt modelId="{BC549E92-AD6F-48E7-9F34-C699373D290D}" type="pres">
      <dgm:prSet presAssocID="{C5792A54-AD4B-4F59-A4E3-92E517456C72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34958BB-472E-4164-AD67-81242A81C0F3}" type="pres">
      <dgm:prSet presAssocID="{C5792A54-AD4B-4F59-A4E3-92E517456C7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2C6A01C8-4801-4625-A0C9-77E271A4D87F}" type="pres">
      <dgm:prSet presAssocID="{C5792A54-AD4B-4F59-A4E3-92E517456C72}" presName="spaceRect" presStyleCnt="0"/>
      <dgm:spPr/>
    </dgm:pt>
    <dgm:pt modelId="{4B1F3275-3BC3-4B0A-B8FE-EEBEE3BC108B}" type="pres">
      <dgm:prSet presAssocID="{C5792A54-AD4B-4F59-A4E3-92E517456C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8079E27-87C7-470B-9C12-94F48C333A11}" type="presOf" srcId="{7FCC3B07-A8FC-445E-98F9-3E798FB4CF86}" destId="{29336DF4-2662-4CC1-9E9A-AB34180712E6}" srcOrd="0" destOrd="0" presId="urn:microsoft.com/office/officeart/2018/5/layout/IconLeafLabelList"/>
    <dgm:cxn modelId="{72A56B35-3B1C-43AB-A38B-6795A0F9B7C2}" srcId="{B709FBD5-E8EA-4EEB-BEFC-6DE2475426DF}" destId="{804DB367-BCDC-4756-B9D7-5F44BD7B8A64}" srcOrd="0" destOrd="0" parTransId="{41C11BFB-2F37-4020-B2CD-8C4BF9087D5E}" sibTransId="{462D4A2D-EFD3-47B8-9F72-85F6CE1391AE}"/>
    <dgm:cxn modelId="{2ECACA37-3B73-4AD6-8344-AC40FFA6F9A2}" srcId="{B709FBD5-E8EA-4EEB-BEFC-6DE2475426DF}" destId="{E886BF31-3873-4BDF-B880-ABDE1C8F8FA5}" srcOrd="2" destOrd="0" parTransId="{47DEB78D-751B-4EC5-BE5C-DE5537F7E7EF}" sibTransId="{9831EBA0-161F-4FA2-B3BC-3214942C87A9}"/>
    <dgm:cxn modelId="{D030E147-E85B-4441-A8A6-C43106EE6637}" type="presOf" srcId="{402021C4-EC9D-4A97-9D1B-7F455FBCAC75}" destId="{38844B66-6D63-4733-978D-37EFD2F177A9}" srcOrd="0" destOrd="0" presId="urn:microsoft.com/office/officeart/2018/5/layout/IconLeafLabelList"/>
    <dgm:cxn modelId="{DC61D14B-0337-497F-94B4-FEFBB0010560}" srcId="{B709FBD5-E8EA-4EEB-BEFC-6DE2475426DF}" destId="{9E828CCB-2C73-4BF0-B755-265EC4CB7A3A}" srcOrd="4" destOrd="0" parTransId="{14937B16-A807-4609-8B5E-4BA60DDA9DF3}" sibTransId="{10CBA658-307F-4AB5-A583-C69962FB8DBF}"/>
    <dgm:cxn modelId="{BDEC4B59-B1D2-4371-90DB-E39D6C45E941}" type="presOf" srcId="{B709FBD5-E8EA-4EEB-BEFC-6DE2475426DF}" destId="{02136B27-F9CC-4D5A-9EDE-D3D27417FE35}" srcOrd="0" destOrd="0" presId="urn:microsoft.com/office/officeart/2018/5/layout/IconLeafLabelList"/>
    <dgm:cxn modelId="{E0182176-6AAC-4033-9C60-27774717165C}" type="presOf" srcId="{804DB367-BCDC-4756-B9D7-5F44BD7B8A64}" destId="{2C4A53E8-83C2-4D66-AAAA-4BEA3288AFF7}" srcOrd="0" destOrd="0" presId="urn:microsoft.com/office/officeart/2018/5/layout/IconLeafLabelList"/>
    <dgm:cxn modelId="{39CC2F91-A70A-49D9-8C03-82EED6D3BC45}" srcId="{B709FBD5-E8EA-4EEB-BEFC-6DE2475426DF}" destId="{C5792A54-AD4B-4F59-A4E3-92E517456C72}" srcOrd="5" destOrd="0" parTransId="{5585A1B0-3C7B-4378-AA40-3711DC02E8BD}" sibTransId="{7B92341E-AC3D-4B69-AD6A-F0DA8CA2F55A}"/>
    <dgm:cxn modelId="{A3C95CBF-A44D-43AF-818F-485BC0F0E764}" type="presOf" srcId="{9E828CCB-2C73-4BF0-B755-265EC4CB7A3A}" destId="{8FC0A939-6395-4687-9557-814BBD8F42D3}" srcOrd="0" destOrd="0" presId="urn:microsoft.com/office/officeart/2018/5/layout/IconLeafLabelList"/>
    <dgm:cxn modelId="{720291C1-0285-407F-8D91-E4EBD14729F0}" type="presOf" srcId="{E886BF31-3873-4BDF-B880-ABDE1C8F8FA5}" destId="{0EA1630C-2057-4C49-86EC-371E751630F5}" srcOrd="0" destOrd="0" presId="urn:microsoft.com/office/officeart/2018/5/layout/IconLeafLabelList"/>
    <dgm:cxn modelId="{BC7BACC6-0A38-42B8-9C10-9A8F5438110C}" srcId="{B709FBD5-E8EA-4EEB-BEFC-6DE2475426DF}" destId="{402021C4-EC9D-4A97-9D1B-7F455FBCAC75}" srcOrd="3" destOrd="0" parTransId="{60C41409-17EB-427E-A940-35E370BDD255}" sibTransId="{B1E0F308-D5DE-479F-AE39-B558B16424EB}"/>
    <dgm:cxn modelId="{14A075ED-E6A6-428A-8C4C-7A3DACD7AB4C}" srcId="{B709FBD5-E8EA-4EEB-BEFC-6DE2475426DF}" destId="{7FCC3B07-A8FC-445E-98F9-3E798FB4CF86}" srcOrd="1" destOrd="0" parTransId="{D3DFC7FF-A0A7-4F9A-A7C6-A6CE5777F065}" sibTransId="{A9444A96-EFF2-432F-8F37-0CF9051F03BF}"/>
    <dgm:cxn modelId="{FC6B4AF3-6A2A-45AF-8022-A37E04C5B905}" type="presOf" srcId="{C5792A54-AD4B-4F59-A4E3-92E517456C72}" destId="{4B1F3275-3BC3-4B0A-B8FE-EEBEE3BC108B}" srcOrd="0" destOrd="0" presId="urn:microsoft.com/office/officeart/2018/5/layout/IconLeafLabelList"/>
    <dgm:cxn modelId="{52461722-AC23-4F66-9C4C-7ED6C3A4FBA4}" type="presParOf" srcId="{02136B27-F9CC-4D5A-9EDE-D3D27417FE35}" destId="{541F8510-9A1C-4A8A-826C-6C01A221DB20}" srcOrd="0" destOrd="0" presId="urn:microsoft.com/office/officeart/2018/5/layout/IconLeafLabelList"/>
    <dgm:cxn modelId="{054FBD6E-8151-40CC-90A3-89F0BDC3BFD6}" type="presParOf" srcId="{541F8510-9A1C-4A8A-826C-6C01A221DB20}" destId="{A75F25F8-F06C-4504-B692-B554CEB95742}" srcOrd="0" destOrd="0" presId="urn:microsoft.com/office/officeart/2018/5/layout/IconLeafLabelList"/>
    <dgm:cxn modelId="{7B55FC25-E0B1-4ECA-A86D-712BE1351FD5}" type="presParOf" srcId="{541F8510-9A1C-4A8A-826C-6C01A221DB20}" destId="{B5E4CDAA-A529-4F76-A01E-69A3A43A08A7}" srcOrd="1" destOrd="0" presId="urn:microsoft.com/office/officeart/2018/5/layout/IconLeafLabelList"/>
    <dgm:cxn modelId="{3ABE9DC3-FE11-4FB4-ABF5-C983736528A9}" type="presParOf" srcId="{541F8510-9A1C-4A8A-826C-6C01A221DB20}" destId="{C8ED0471-D8AE-4AF1-9E4C-525B24AA5B69}" srcOrd="2" destOrd="0" presId="urn:microsoft.com/office/officeart/2018/5/layout/IconLeafLabelList"/>
    <dgm:cxn modelId="{A03731DE-CA0C-461B-A72A-EF55DD160EED}" type="presParOf" srcId="{541F8510-9A1C-4A8A-826C-6C01A221DB20}" destId="{2C4A53E8-83C2-4D66-AAAA-4BEA3288AFF7}" srcOrd="3" destOrd="0" presId="urn:microsoft.com/office/officeart/2018/5/layout/IconLeafLabelList"/>
    <dgm:cxn modelId="{A7E7DD47-F52A-46F1-8DBF-A04D690A63AE}" type="presParOf" srcId="{02136B27-F9CC-4D5A-9EDE-D3D27417FE35}" destId="{26275470-B638-44BA-AB00-82F9F498464B}" srcOrd="1" destOrd="0" presId="urn:microsoft.com/office/officeart/2018/5/layout/IconLeafLabelList"/>
    <dgm:cxn modelId="{03E4FAFF-7544-440D-9A58-60710256B4A0}" type="presParOf" srcId="{02136B27-F9CC-4D5A-9EDE-D3D27417FE35}" destId="{A1601DE1-FA74-4777-8486-C75A87965A06}" srcOrd="2" destOrd="0" presId="urn:microsoft.com/office/officeart/2018/5/layout/IconLeafLabelList"/>
    <dgm:cxn modelId="{3C3AAEA8-0995-4A33-8743-AFDE497F32A2}" type="presParOf" srcId="{A1601DE1-FA74-4777-8486-C75A87965A06}" destId="{9AD8619E-4170-4BB1-B2B2-B20565B278F2}" srcOrd="0" destOrd="0" presId="urn:microsoft.com/office/officeart/2018/5/layout/IconLeafLabelList"/>
    <dgm:cxn modelId="{C177B84A-CFC5-4152-9305-6C77BD0E9BF8}" type="presParOf" srcId="{A1601DE1-FA74-4777-8486-C75A87965A06}" destId="{5B6D283D-827A-4F21-8929-689ECED9B660}" srcOrd="1" destOrd="0" presId="urn:microsoft.com/office/officeart/2018/5/layout/IconLeafLabelList"/>
    <dgm:cxn modelId="{92AE7600-2AF8-4895-98C2-9EDB1C7689AE}" type="presParOf" srcId="{A1601DE1-FA74-4777-8486-C75A87965A06}" destId="{91317309-EFE8-4A54-817B-7FDFE28C29E4}" srcOrd="2" destOrd="0" presId="urn:microsoft.com/office/officeart/2018/5/layout/IconLeafLabelList"/>
    <dgm:cxn modelId="{7A3BD371-4123-49B6-A273-8A2ADE2B6BD1}" type="presParOf" srcId="{A1601DE1-FA74-4777-8486-C75A87965A06}" destId="{29336DF4-2662-4CC1-9E9A-AB34180712E6}" srcOrd="3" destOrd="0" presId="urn:microsoft.com/office/officeart/2018/5/layout/IconLeafLabelList"/>
    <dgm:cxn modelId="{D853FC6C-B8E9-43C8-B1F5-A23EA3A9C6A6}" type="presParOf" srcId="{02136B27-F9CC-4D5A-9EDE-D3D27417FE35}" destId="{F326050D-F935-4443-93A8-6F33724616BC}" srcOrd="3" destOrd="0" presId="urn:microsoft.com/office/officeart/2018/5/layout/IconLeafLabelList"/>
    <dgm:cxn modelId="{4A803AAC-AA17-4656-A758-5ABFE631EF00}" type="presParOf" srcId="{02136B27-F9CC-4D5A-9EDE-D3D27417FE35}" destId="{BF638886-4308-4B20-AE1F-ADD049F75CEF}" srcOrd="4" destOrd="0" presId="urn:microsoft.com/office/officeart/2018/5/layout/IconLeafLabelList"/>
    <dgm:cxn modelId="{EA65A9B5-C6AD-4668-BAB6-2871C7DD5A70}" type="presParOf" srcId="{BF638886-4308-4B20-AE1F-ADD049F75CEF}" destId="{E958520E-FC8B-4701-A87A-300016661593}" srcOrd="0" destOrd="0" presId="urn:microsoft.com/office/officeart/2018/5/layout/IconLeafLabelList"/>
    <dgm:cxn modelId="{9E523922-B7B2-4B46-BFB0-C2ED9BB63682}" type="presParOf" srcId="{BF638886-4308-4B20-AE1F-ADD049F75CEF}" destId="{D60D37D6-30BE-4DF5-B153-5E534FEEE844}" srcOrd="1" destOrd="0" presId="urn:microsoft.com/office/officeart/2018/5/layout/IconLeafLabelList"/>
    <dgm:cxn modelId="{99F7636E-CCF5-474C-A420-1A5E691B6223}" type="presParOf" srcId="{BF638886-4308-4B20-AE1F-ADD049F75CEF}" destId="{61DA4AF3-6A3C-4587-9047-A3F1A8F0CFBD}" srcOrd="2" destOrd="0" presId="urn:microsoft.com/office/officeart/2018/5/layout/IconLeafLabelList"/>
    <dgm:cxn modelId="{699113D1-9B9A-4701-8E35-83ABAD2006E6}" type="presParOf" srcId="{BF638886-4308-4B20-AE1F-ADD049F75CEF}" destId="{0EA1630C-2057-4C49-86EC-371E751630F5}" srcOrd="3" destOrd="0" presId="urn:microsoft.com/office/officeart/2018/5/layout/IconLeafLabelList"/>
    <dgm:cxn modelId="{E5349211-96AB-4278-A4B0-DB782CFC5524}" type="presParOf" srcId="{02136B27-F9CC-4D5A-9EDE-D3D27417FE35}" destId="{628D0A2A-A40A-47A9-B3CB-52689850FF6A}" srcOrd="5" destOrd="0" presId="urn:microsoft.com/office/officeart/2018/5/layout/IconLeafLabelList"/>
    <dgm:cxn modelId="{43940245-A0A9-4F27-B550-C56627B64BD4}" type="presParOf" srcId="{02136B27-F9CC-4D5A-9EDE-D3D27417FE35}" destId="{6393FD68-B999-4BC6-8FE2-725B31B8BA16}" srcOrd="6" destOrd="0" presId="urn:microsoft.com/office/officeart/2018/5/layout/IconLeafLabelList"/>
    <dgm:cxn modelId="{B39056B6-344F-4FDB-9190-42BF96E46BE7}" type="presParOf" srcId="{6393FD68-B999-4BC6-8FE2-725B31B8BA16}" destId="{BBB0AA47-DD4A-452F-9E2C-F4BD73B93B59}" srcOrd="0" destOrd="0" presId="urn:microsoft.com/office/officeart/2018/5/layout/IconLeafLabelList"/>
    <dgm:cxn modelId="{D982BB4B-D6A4-4C6C-ADCB-A26C2E26BBF2}" type="presParOf" srcId="{6393FD68-B999-4BC6-8FE2-725B31B8BA16}" destId="{B32C234A-0539-40BB-B7CB-046729928437}" srcOrd="1" destOrd="0" presId="urn:microsoft.com/office/officeart/2018/5/layout/IconLeafLabelList"/>
    <dgm:cxn modelId="{86ED179B-EBAB-4D85-991C-9B0ED8FE67A4}" type="presParOf" srcId="{6393FD68-B999-4BC6-8FE2-725B31B8BA16}" destId="{DD5EC438-4F7E-480D-82B9-9B16DA87898C}" srcOrd="2" destOrd="0" presId="urn:microsoft.com/office/officeart/2018/5/layout/IconLeafLabelList"/>
    <dgm:cxn modelId="{AF5DB09E-CF05-4BDF-B5C5-CD061DDBC29B}" type="presParOf" srcId="{6393FD68-B999-4BC6-8FE2-725B31B8BA16}" destId="{38844B66-6D63-4733-978D-37EFD2F177A9}" srcOrd="3" destOrd="0" presId="urn:microsoft.com/office/officeart/2018/5/layout/IconLeafLabelList"/>
    <dgm:cxn modelId="{5C7B4D51-6ECE-48A9-AB0B-920C8A6D0292}" type="presParOf" srcId="{02136B27-F9CC-4D5A-9EDE-D3D27417FE35}" destId="{1E1924A0-6844-4968-B926-50F808120B07}" srcOrd="7" destOrd="0" presId="urn:microsoft.com/office/officeart/2018/5/layout/IconLeafLabelList"/>
    <dgm:cxn modelId="{3BB0ED6B-AA02-478D-B977-62832C38DE13}" type="presParOf" srcId="{02136B27-F9CC-4D5A-9EDE-D3D27417FE35}" destId="{37636E8F-4051-4E83-96A2-F63819BBDEFF}" srcOrd="8" destOrd="0" presId="urn:microsoft.com/office/officeart/2018/5/layout/IconLeafLabelList"/>
    <dgm:cxn modelId="{5B034622-B508-4D31-B1ED-BDD8B02A20DF}" type="presParOf" srcId="{37636E8F-4051-4E83-96A2-F63819BBDEFF}" destId="{185371F8-63B7-4359-AD0E-0A0CE4DCEBFC}" srcOrd="0" destOrd="0" presId="urn:microsoft.com/office/officeart/2018/5/layout/IconLeafLabelList"/>
    <dgm:cxn modelId="{9E9C2277-4641-4232-8E2F-2C5D53DFC33F}" type="presParOf" srcId="{37636E8F-4051-4E83-96A2-F63819BBDEFF}" destId="{6DFAB1A3-E9ED-4961-97BC-9B309CF24131}" srcOrd="1" destOrd="0" presId="urn:microsoft.com/office/officeart/2018/5/layout/IconLeafLabelList"/>
    <dgm:cxn modelId="{ACC063FA-9BA4-4A13-A7EC-516F1D58ECC9}" type="presParOf" srcId="{37636E8F-4051-4E83-96A2-F63819BBDEFF}" destId="{75891053-1256-4833-9E27-2BFA51C0FDEE}" srcOrd="2" destOrd="0" presId="urn:microsoft.com/office/officeart/2018/5/layout/IconLeafLabelList"/>
    <dgm:cxn modelId="{A5575058-6CD5-4C4E-8F51-3659F1340C74}" type="presParOf" srcId="{37636E8F-4051-4E83-96A2-F63819BBDEFF}" destId="{8FC0A939-6395-4687-9557-814BBD8F42D3}" srcOrd="3" destOrd="0" presId="urn:microsoft.com/office/officeart/2018/5/layout/IconLeafLabelList"/>
    <dgm:cxn modelId="{FBA650C1-097E-4BD1-B720-9813ABFF2DF4}" type="presParOf" srcId="{02136B27-F9CC-4D5A-9EDE-D3D27417FE35}" destId="{2CFD4A6C-E5A8-4490-8D9D-43CE3FABE25C}" srcOrd="9" destOrd="0" presId="urn:microsoft.com/office/officeart/2018/5/layout/IconLeafLabelList"/>
    <dgm:cxn modelId="{D6293708-B8B2-41DD-9CAF-468D32ED34C4}" type="presParOf" srcId="{02136B27-F9CC-4D5A-9EDE-D3D27417FE35}" destId="{19EE6259-27D6-4A23-A6E2-99AF64DBBF15}" srcOrd="10" destOrd="0" presId="urn:microsoft.com/office/officeart/2018/5/layout/IconLeafLabelList"/>
    <dgm:cxn modelId="{3182197D-3867-4666-AE0C-F891B0A250C9}" type="presParOf" srcId="{19EE6259-27D6-4A23-A6E2-99AF64DBBF15}" destId="{BC549E92-AD6F-48E7-9F34-C699373D290D}" srcOrd="0" destOrd="0" presId="urn:microsoft.com/office/officeart/2018/5/layout/IconLeafLabelList"/>
    <dgm:cxn modelId="{8D522268-A960-432D-97AD-468DCC4A645D}" type="presParOf" srcId="{19EE6259-27D6-4A23-A6E2-99AF64DBBF15}" destId="{E34958BB-472E-4164-AD67-81242A81C0F3}" srcOrd="1" destOrd="0" presId="urn:microsoft.com/office/officeart/2018/5/layout/IconLeafLabelList"/>
    <dgm:cxn modelId="{30E50B0D-CEF3-48BF-A87E-BB97735DB3E0}" type="presParOf" srcId="{19EE6259-27D6-4A23-A6E2-99AF64DBBF15}" destId="{2C6A01C8-4801-4625-A0C9-77E271A4D87F}" srcOrd="2" destOrd="0" presId="urn:microsoft.com/office/officeart/2018/5/layout/IconLeafLabelList"/>
    <dgm:cxn modelId="{9B70FA05-F612-4BC3-A33F-AE6D5F7A49D4}" type="presParOf" srcId="{19EE6259-27D6-4A23-A6E2-99AF64DBBF15}" destId="{4B1F3275-3BC3-4B0A-B8FE-EEBEE3BC108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E5485DB-A984-4568-B9B0-041096EB0B0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B3D3AD-E638-4E9A-B1B4-92085511F164}">
      <dgm:prSet/>
      <dgm:spPr/>
      <dgm:t>
        <a:bodyPr/>
        <a:lstStyle/>
        <a:p>
          <a:r>
            <a:rPr lang="en-US" dirty="0" err="1"/>
            <a:t>Autoskalowanie</a:t>
          </a:r>
          <a:r>
            <a:rPr lang="en-US" dirty="0"/>
            <a:t>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bazie</a:t>
          </a:r>
          <a:r>
            <a:rPr lang="en-US" dirty="0"/>
            <a:t> </a:t>
          </a:r>
          <a:r>
            <a:rPr lang="en-US" dirty="0" err="1"/>
            <a:t>requestów</a:t>
          </a:r>
          <a:r>
            <a:rPr lang="en-US" dirty="0"/>
            <a:t>, </a:t>
          </a:r>
          <a:r>
            <a:rPr lang="en-US" dirty="0" err="1"/>
            <a:t>czy</a:t>
          </a:r>
          <a:r>
            <a:rPr lang="en-US" dirty="0"/>
            <a:t> </a:t>
          </a:r>
          <a:r>
            <a:rPr lang="en-US" dirty="0" err="1"/>
            <a:t>innych</a:t>
          </a:r>
          <a:r>
            <a:rPr lang="en-US" dirty="0"/>
            <a:t> </a:t>
          </a:r>
          <a:r>
            <a:rPr lang="en-US" dirty="0" err="1"/>
            <a:t>metryk</a:t>
          </a:r>
          <a:endParaRPr lang="en-US" dirty="0"/>
        </a:p>
      </dgm:t>
    </dgm:pt>
    <dgm:pt modelId="{C2C5340E-7DFC-4568-9BA7-4F1F15E521D1}" type="parTrans" cxnId="{197DAC60-48A7-4160-A539-1F065AA45375}">
      <dgm:prSet/>
      <dgm:spPr/>
      <dgm:t>
        <a:bodyPr/>
        <a:lstStyle/>
        <a:p>
          <a:endParaRPr lang="en-US"/>
        </a:p>
      </dgm:t>
    </dgm:pt>
    <dgm:pt modelId="{F39862EE-5F39-4200-8E37-ECFCA1ADDAE7}" type="sibTrans" cxnId="{197DAC60-48A7-4160-A539-1F065AA45375}">
      <dgm:prSet/>
      <dgm:spPr/>
      <dgm:t>
        <a:bodyPr/>
        <a:lstStyle/>
        <a:p>
          <a:endParaRPr lang="en-US"/>
        </a:p>
      </dgm:t>
    </dgm:pt>
    <dgm:pt modelId="{055B9E95-13E1-4C62-9790-E58FECFD1E22}">
      <dgm:prSet/>
      <dgm:spPr/>
      <dgm:t>
        <a:bodyPr/>
        <a:lstStyle/>
        <a:p>
          <a:r>
            <a:rPr lang="en-US"/>
            <a:t>Integracje z KeyVaultem </a:t>
          </a:r>
        </a:p>
      </dgm:t>
    </dgm:pt>
    <dgm:pt modelId="{A6BB2E30-EC88-459A-965D-B3F8074880DE}" type="parTrans" cxnId="{D2FD0387-C8EA-4F6E-826C-6CF1328126F7}">
      <dgm:prSet/>
      <dgm:spPr/>
      <dgm:t>
        <a:bodyPr/>
        <a:lstStyle/>
        <a:p>
          <a:endParaRPr lang="en-US"/>
        </a:p>
      </dgm:t>
    </dgm:pt>
    <dgm:pt modelId="{1E0D6693-7642-472C-A64D-61692C26F76F}" type="sibTrans" cxnId="{D2FD0387-C8EA-4F6E-826C-6CF1328126F7}">
      <dgm:prSet/>
      <dgm:spPr/>
      <dgm:t>
        <a:bodyPr/>
        <a:lstStyle/>
        <a:p>
          <a:endParaRPr lang="en-US"/>
        </a:p>
      </dgm:t>
    </dgm:pt>
    <dgm:pt modelId="{14E41A13-2CD7-400D-A284-0060B2BBACBF}">
      <dgm:prSet/>
      <dgm:spPr/>
      <dgm:t>
        <a:bodyPr/>
        <a:lstStyle/>
        <a:p>
          <a:r>
            <a:rPr lang="en-US"/>
            <a:t>Managed Identity</a:t>
          </a:r>
        </a:p>
      </dgm:t>
    </dgm:pt>
    <dgm:pt modelId="{B68452CE-5906-46C0-8D4C-60AE96C3CDD9}" type="parTrans" cxnId="{7EE2D97F-4817-438B-B90B-4445EC9EDE30}">
      <dgm:prSet/>
      <dgm:spPr/>
      <dgm:t>
        <a:bodyPr/>
        <a:lstStyle/>
        <a:p>
          <a:endParaRPr lang="en-US"/>
        </a:p>
      </dgm:t>
    </dgm:pt>
    <dgm:pt modelId="{073AAFF3-CA66-49D6-A1A7-466807282B8E}" type="sibTrans" cxnId="{7EE2D97F-4817-438B-B90B-4445EC9EDE30}">
      <dgm:prSet/>
      <dgm:spPr/>
      <dgm:t>
        <a:bodyPr/>
        <a:lstStyle/>
        <a:p>
          <a:endParaRPr lang="en-US"/>
        </a:p>
      </dgm:t>
    </dgm:pt>
    <dgm:pt modelId="{9DA2D593-CE9E-4650-BDB0-9F51E074A02F}">
      <dgm:prSet/>
      <dgm:spPr/>
      <dgm:t>
        <a:bodyPr/>
        <a:lstStyle/>
        <a:p>
          <a:r>
            <a:rPr lang="en-US"/>
            <a:t>Canary Deployment</a:t>
          </a:r>
        </a:p>
      </dgm:t>
    </dgm:pt>
    <dgm:pt modelId="{91804ACB-1BDF-4BED-B441-826EFB0FBB8E}" type="parTrans" cxnId="{3C1CF0BA-D24A-4A06-BEA4-64CC63340516}">
      <dgm:prSet/>
      <dgm:spPr/>
      <dgm:t>
        <a:bodyPr/>
        <a:lstStyle/>
        <a:p>
          <a:endParaRPr lang="en-US"/>
        </a:p>
      </dgm:t>
    </dgm:pt>
    <dgm:pt modelId="{7293EED0-ACAD-470D-A6BB-C787C269956D}" type="sibTrans" cxnId="{3C1CF0BA-D24A-4A06-BEA4-64CC63340516}">
      <dgm:prSet/>
      <dgm:spPr/>
      <dgm:t>
        <a:bodyPr/>
        <a:lstStyle/>
        <a:p>
          <a:endParaRPr lang="en-US"/>
        </a:p>
      </dgm:t>
    </dgm:pt>
    <dgm:pt modelId="{F1A3B412-4FCD-453C-856E-899B3D709E50}">
      <dgm:prSet/>
      <dgm:spPr/>
      <dgm:t>
        <a:bodyPr/>
        <a:lstStyle/>
        <a:p>
          <a:r>
            <a:rPr lang="en-US" dirty="0" err="1"/>
            <a:t>Zarządzanie</a:t>
          </a:r>
          <a:r>
            <a:rPr lang="en-US" dirty="0"/>
            <a:t> API </a:t>
          </a:r>
          <a:r>
            <a:rPr lang="en-US" dirty="0" err="1"/>
            <a:t>jako</a:t>
          </a:r>
          <a:r>
            <a:rPr lang="en-US" dirty="0"/>
            <a:t> API Management </a:t>
          </a:r>
        </a:p>
      </dgm:t>
    </dgm:pt>
    <dgm:pt modelId="{03BC4119-B082-4B02-8EAE-A3429F4AE841}" type="parTrans" cxnId="{21EBBE9B-1C59-41C4-A41E-DD096EE3B5CA}">
      <dgm:prSet/>
      <dgm:spPr/>
      <dgm:t>
        <a:bodyPr/>
        <a:lstStyle/>
        <a:p>
          <a:endParaRPr lang="en-US"/>
        </a:p>
      </dgm:t>
    </dgm:pt>
    <dgm:pt modelId="{05D71FF9-B7C3-4415-8206-01E73179CC06}" type="sibTrans" cxnId="{21EBBE9B-1C59-41C4-A41E-DD096EE3B5CA}">
      <dgm:prSet/>
      <dgm:spPr/>
      <dgm:t>
        <a:bodyPr/>
        <a:lstStyle/>
        <a:p>
          <a:endParaRPr lang="en-US"/>
        </a:p>
      </dgm:t>
    </dgm:pt>
    <dgm:pt modelId="{36BC1B68-F3BB-401A-825E-3B5365079659}">
      <dgm:prSet/>
      <dgm:spPr/>
      <dgm:t>
        <a:bodyPr/>
        <a:lstStyle/>
        <a:p>
          <a:r>
            <a:rPr lang="en-US" dirty="0" err="1"/>
            <a:t>Cieżki</a:t>
          </a:r>
          <a:r>
            <a:rPr lang="en-US" dirty="0"/>
            <a:t> UI do </a:t>
          </a:r>
          <a:r>
            <a:rPr lang="en-US" dirty="0" err="1"/>
            <a:t>przeglądania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szukania</a:t>
          </a:r>
          <a:r>
            <a:rPr lang="en-US" dirty="0"/>
            <a:t>  </a:t>
          </a:r>
          <a:r>
            <a:rPr lang="en-US" dirty="0" err="1"/>
            <a:t>traców</a:t>
          </a:r>
          <a:endParaRPr lang="en-US" dirty="0"/>
        </a:p>
      </dgm:t>
    </dgm:pt>
    <dgm:pt modelId="{83AB2163-260C-4A46-B70B-67BEFAC8BECA}" type="parTrans" cxnId="{817897EE-F2D0-46D7-9651-5A0E10283C9C}">
      <dgm:prSet/>
      <dgm:spPr/>
      <dgm:t>
        <a:bodyPr/>
        <a:lstStyle/>
        <a:p>
          <a:endParaRPr lang="en-US"/>
        </a:p>
      </dgm:t>
    </dgm:pt>
    <dgm:pt modelId="{BA8A8DF7-799D-418B-B6BC-B40C2E844D85}" type="sibTrans" cxnId="{817897EE-F2D0-46D7-9651-5A0E10283C9C}">
      <dgm:prSet/>
      <dgm:spPr/>
      <dgm:t>
        <a:bodyPr/>
        <a:lstStyle/>
        <a:p>
          <a:endParaRPr lang="en-US"/>
        </a:p>
      </dgm:t>
    </dgm:pt>
    <dgm:pt modelId="{8F83C601-681C-4C98-8B33-3785982B2D18}">
      <dgm:prSet/>
      <dgm:spPr/>
      <dgm:t>
        <a:bodyPr/>
        <a:lstStyle/>
        <a:p>
          <a:r>
            <a:rPr lang="en-US"/>
            <a:t>OpenTelemetry wymaga skonfigurowania AzureMonitor w aplikacji</a:t>
          </a:r>
        </a:p>
      </dgm:t>
    </dgm:pt>
    <dgm:pt modelId="{F16F0E2D-3AF1-468D-B9C0-67C9B188DC18}" type="parTrans" cxnId="{C55700CD-D940-4C92-A5A7-CB31CEA60B78}">
      <dgm:prSet/>
      <dgm:spPr/>
      <dgm:t>
        <a:bodyPr/>
        <a:lstStyle/>
        <a:p>
          <a:endParaRPr lang="en-US"/>
        </a:p>
      </dgm:t>
    </dgm:pt>
    <dgm:pt modelId="{B6B035FA-2170-4A54-8F75-6F02C25B78EB}" type="sibTrans" cxnId="{C55700CD-D940-4C92-A5A7-CB31CEA60B78}">
      <dgm:prSet/>
      <dgm:spPr/>
      <dgm:t>
        <a:bodyPr/>
        <a:lstStyle/>
        <a:p>
          <a:endParaRPr lang="en-US"/>
        </a:p>
      </dgm:t>
    </dgm:pt>
    <dgm:pt modelId="{7CD90DD5-830C-4344-A67C-2414BEE7D1A5}" type="pres">
      <dgm:prSet presAssocID="{5E5485DB-A984-4568-B9B0-041096EB0B0D}" presName="linear" presStyleCnt="0">
        <dgm:presLayoutVars>
          <dgm:animLvl val="lvl"/>
          <dgm:resizeHandles val="exact"/>
        </dgm:presLayoutVars>
      </dgm:prSet>
      <dgm:spPr/>
    </dgm:pt>
    <dgm:pt modelId="{2749DC96-F1E3-2B45-A289-707951B958CB}" type="pres">
      <dgm:prSet presAssocID="{E7B3D3AD-E638-4E9A-B1B4-92085511F16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318AE96-72DE-8B49-8A6E-DA3398E697CC}" type="pres">
      <dgm:prSet presAssocID="{F39862EE-5F39-4200-8E37-ECFCA1ADDAE7}" presName="spacer" presStyleCnt="0"/>
      <dgm:spPr/>
    </dgm:pt>
    <dgm:pt modelId="{6185E6F5-ED50-5D46-B861-8031084C4298}" type="pres">
      <dgm:prSet presAssocID="{055B9E95-13E1-4C62-9790-E58FECFD1E2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2F79951-1163-CE4B-98C1-5A8267E9ACE1}" type="pres">
      <dgm:prSet presAssocID="{1E0D6693-7642-472C-A64D-61692C26F76F}" presName="spacer" presStyleCnt="0"/>
      <dgm:spPr/>
    </dgm:pt>
    <dgm:pt modelId="{F83B027D-C56F-7848-9851-C4F189E82B29}" type="pres">
      <dgm:prSet presAssocID="{14E41A13-2CD7-400D-A284-0060B2BBACB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0402573-2179-7F4A-A421-4AAC9A2DA0CD}" type="pres">
      <dgm:prSet presAssocID="{073AAFF3-CA66-49D6-A1A7-466807282B8E}" presName="spacer" presStyleCnt="0"/>
      <dgm:spPr/>
    </dgm:pt>
    <dgm:pt modelId="{F78FC79B-9E2C-114E-A8C7-AB27AE4AC7D9}" type="pres">
      <dgm:prSet presAssocID="{9DA2D593-CE9E-4650-BDB0-9F51E074A02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FAB8FF5-32B3-2940-BAC5-05140C61FE59}" type="pres">
      <dgm:prSet presAssocID="{7293EED0-ACAD-470D-A6BB-C787C269956D}" presName="spacer" presStyleCnt="0"/>
      <dgm:spPr/>
    </dgm:pt>
    <dgm:pt modelId="{0A6247DA-DC90-E54F-8148-DED782EABE9E}" type="pres">
      <dgm:prSet presAssocID="{F1A3B412-4FCD-453C-856E-899B3D709E5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EA169B1-3E9C-B649-A0EA-455BEE31F5B5}" type="pres">
      <dgm:prSet presAssocID="{05D71FF9-B7C3-4415-8206-01E73179CC06}" presName="spacer" presStyleCnt="0"/>
      <dgm:spPr/>
    </dgm:pt>
    <dgm:pt modelId="{48F97F6F-3B7D-1847-8E7D-D7DF0E589CDB}" type="pres">
      <dgm:prSet presAssocID="{36BC1B68-F3BB-401A-825E-3B536507965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73FC356-1CEA-8747-9EDC-514B56E33B2B}" type="pres">
      <dgm:prSet presAssocID="{BA8A8DF7-799D-418B-B6BC-B40C2E844D85}" presName="spacer" presStyleCnt="0"/>
      <dgm:spPr/>
    </dgm:pt>
    <dgm:pt modelId="{5BC0ABDD-47CD-9C44-AA89-BF1563B4B67F}" type="pres">
      <dgm:prSet presAssocID="{8F83C601-681C-4C98-8B33-3785982B2D1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6878526-2FA3-B24A-9CE4-C27F8B62FC9F}" type="presOf" srcId="{F1A3B412-4FCD-453C-856E-899B3D709E50}" destId="{0A6247DA-DC90-E54F-8148-DED782EABE9E}" srcOrd="0" destOrd="0" presId="urn:microsoft.com/office/officeart/2005/8/layout/vList2"/>
    <dgm:cxn modelId="{5BF70E4D-1C0E-794B-98B1-A15C53931AC7}" type="presOf" srcId="{E7B3D3AD-E638-4E9A-B1B4-92085511F164}" destId="{2749DC96-F1E3-2B45-A289-707951B958CB}" srcOrd="0" destOrd="0" presId="urn:microsoft.com/office/officeart/2005/8/layout/vList2"/>
    <dgm:cxn modelId="{197DAC60-48A7-4160-A539-1F065AA45375}" srcId="{5E5485DB-A984-4568-B9B0-041096EB0B0D}" destId="{E7B3D3AD-E638-4E9A-B1B4-92085511F164}" srcOrd="0" destOrd="0" parTransId="{C2C5340E-7DFC-4568-9BA7-4F1F15E521D1}" sibTransId="{F39862EE-5F39-4200-8E37-ECFCA1ADDAE7}"/>
    <dgm:cxn modelId="{7FE40C6D-9206-1F4F-85CC-B7695CDE0768}" type="presOf" srcId="{055B9E95-13E1-4C62-9790-E58FECFD1E22}" destId="{6185E6F5-ED50-5D46-B861-8031084C4298}" srcOrd="0" destOrd="0" presId="urn:microsoft.com/office/officeart/2005/8/layout/vList2"/>
    <dgm:cxn modelId="{B5C66376-0D61-714C-8ED9-FD1DE7927FAE}" type="presOf" srcId="{9DA2D593-CE9E-4650-BDB0-9F51E074A02F}" destId="{F78FC79B-9E2C-114E-A8C7-AB27AE4AC7D9}" srcOrd="0" destOrd="0" presId="urn:microsoft.com/office/officeart/2005/8/layout/vList2"/>
    <dgm:cxn modelId="{7EE2D97F-4817-438B-B90B-4445EC9EDE30}" srcId="{5E5485DB-A984-4568-B9B0-041096EB0B0D}" destId="{14E41A13-2CD7-400D-A284-0060B2BBACBF}" srcOrd="2" destOrd="0" parTransId="{B68452CE-5906-46C0-8D4C-60AE96C3CDD9}" sibTransId="{073AAFF3-CA66-49D6-A1A7-466807282B8E}"/>
    <dgm:cxn modelId="{D2FD0387-C8EA-4F6E-826C-6CF1328126F7}" srcId="{5E5485DB-A984-4568-B9B0-041096EB0B0D}" destId="{055B9E95-13E1-4C62-9790-E58FECFD1E22}" srcOrd="1" destOrd="0" parTransId="{A6BB2E30-EC88-459A-965D-B3F8074880DE}" sibTransId="{1E0D6693-7642-472C-A64D-61692C26F76F}"/>
    <dgm:cxn modelId="{21EBBE9B-1C59-41C4-A41E-DD096EE3B5CA}" srcId="{5E5485DB-A984-4568-B9B0-041096EB0B0D}" destId="{F1A3B412-4FCD-453C-856E-899B3D709E50}" srcOrd="4" destOrd="0" parTransId="{03BC4119-B082-4B02-8EAE-A3429F4AE841}" sibTransId="{05D71FF9-B7C3-4415-8206-01E73179CC06}"/>
    <dgm:cxn modelId="{35032CA7-151A-FD4B-86F9-B72A2711F7C1}" type="presOf" srcId="{5E5485DB-A984-4568-B9B0-041096EB0B0D}" destId="{7CD90DD5-830C-4344-A67C-2414BEE7D1A5}" srcOrd="0" destOrd="0" presId="urn:microsoft.com/office/officeart/2005/8/layout/vList2"/>
    <dgm:cxn modelId="{62A758B5-D7E7-F944-B9FE-13EBB9D442CA}" type="presOf" srcId="{14E41A13-2CD7-400D-A284-0060B2BBACBF}" destId="{F83B027D-C56F-7848-9851-C4F189E82B29}" srcOrd="0" destOrd="0" presId="urn:microsoft.com/office/officeart/2005/8/layout/vList2"/>
    <dgm:cxn modelId="{3C1CF0BA-D24A-4A06-BEA4-64CC63340516}" srcId="{5E5485DB-A984-4568-B9B0-041096EB0B0D}" destId="{9DA2D593-CE9E-4650-BDB0-9F51E074A02F}" srcOrd="3" destOrd="0" parTransId="{91804ACB-1BDF-4BED-B441-826EFB0FBB8E}" sibTransId="{7293EED0-ACAD-470D-A6BB-C787C269956D}"/>
    <dgm:cxn modelId="{2A17D9BF-71F4-984B-8FAF-BF4D5EA57C94}" type="presOf" srcId="{36BC1B68-F3BB-401A-825E-3B5365079659}" destId="{48F97F6F-3B7D-1847-8E7D-D7DF0E589CDB}" srcOrd="0" destOrd="0" presId="urn:microsoft.com/office/officeart/2005/8/layout/vList2"/>
    <dgm:cxn modelId="{BDE20ACA-B5B9-224F-8821-448DF27966B6}" type="presOf" srcId="{8F83C601-681C-4C98-8B33-3785982B2D18}" destId="{5BC0ABDD-47CD-9C44-AA89-BF1563B4B67F}" srcOrd="0" destOrd="0" presId="urn:microsoft.com/office/officeart/2005/8/layout/vList2"/>
    <dgm:cxn modelId="{C55700CD-D940-4C92-A5A7-CB31CEA60B78}" srcId="{5E5485DB-A984-4568-B9B0-041096EB0B0D}" destId="{8F83C601-681C-4C98-8B33-3785982B2D18}" srcOrd="6" destOrd="0" parTransId="{F16F0E2D-3AF1-468D-B9C0-67C9B188DC18}" sibTransId="{B6B035FA-2170-4A54-8F75-6F02C25B78EB}"/>
    <dgm:cxn modelId="{817897EE-F2D0-46D7-9651-5A0E10283C9C}" srcId="{5E5485DB-A984-4568-B9B0-041096EB0B0D}" destId="{36BC1B68-F3BB-401A-825E-3B5365079659}" srcOrd="5" destOrd="0" parTransId="{83AB2163-260C-4A46-B70B-67BEFAC8BECA}" sibTransId="{BA8A8DF7-799D-418B-B6BC-B40C2E844D85}"/>
    <dgm:cxn modelId="{B4914CD4-92EC-0D47-9432-61A7C5BD0BDE}" type="presParOf" srcId="{7CD90DD5-830C-4344-A67C-2414BEE7D1A5}" destId="{2749DC96-F1E3-2B45-A289-707951B958CB}" srcOrd="0" destOrd="0" presId="urn:microsoft.com/office/officeart/2005/8/layout/vList2"/>
    <dgm:cxn modelId="{A7DD20E3-47B4-6445-8FDB-A69905F46074}" type="presParOf" srcId="{7CD90DD5-830C-4344-A67C-2414BEE7D1A5}" destId="{1318AE96-72DE-8B49-8A6E-DA3398E697CC}" srcOrd="1" destOrd="0" presId="urn:microsoft.com/office/officeart/2005/8/layout/vList2"/>
    <dgm:cxn modelId="{E3C300E3-E7C2-F342-8B7F-0B84641D8DBC}" type="presParOf" srcId="{7CD90DD5-830C-4344-A67C-2414BEE7D1A5}" destId="{6185E6F5-ED50-5D46-B861-8031084C4298}" srcOrd="2" destOrd="0" presId="urn:microsoft.com/office/officeart/2005/8/layout/vList2"/>
    <dgm:cxn modelId="{D8DF36A1-EC30-2842-905B-D7D150679720}" type="presParOf" srcId="{7CD90DD5-830C-4344-A67C-2414BEE7D1A5}" destId="{12F79951-1163-CE4B-98C1-5A8267E9ACE1}" srcOrd="3" destOrd="0" presId="urn:microsoft.com/office/officeart/2005/8/layout/vList2"/>
    <dgm:cxn modelId="{786E05EE-08DF-1440-BF86-54DCFD4E9415}" type="presParOf" srcId="{7CD90DD5-830C-4344-A67C-2414BEE7D1A5}" destId="{F83B027D-C56F-7848-9851-C4F189E82B29}" srcOrd="4" destOrd="0" presId="urn:microsoft.com/office/officeart/2005/8/layout/vList2"/>
    <dgm:cxn modelId="{3E5DA1F2-EDB9-C445-B9A6-B6FF9B9B2DEF}" type="presParOf" srcId="{7CD90DD5-830C-4344-A67C-2414BEE7D1A5}" destId="{10402573-2179-7F4A-A421-4AAC9A2DA0CD}" srcOrd="5" destOrd="0" presId="urn:microsoft.com/office/officeart/2005/8/layout/vList2"/>
    <dgm:cxn modelId="{DFD37C9A-54DD-7345-996D-F1EED3795F85}" type="presParOf" srcId="{7CD90DD5-830C-4344-A67C-2414BEE7D1A5}" destId="{F78FC79B-9E2C-114E-A8C7-AB27AE4AC7D9}" srcOrd="6" destOrd="0" presId="urn:microsoft.com/office/officeart/2005/8/layout/vList2"/>
    <dgm:cxn modelId="{C7B3473B-5450-A241-96F2-A88B4D1894BF}" type="presParOf" srcId="{7CD90DD5-830C-4344-A67C-2414BEE7D1A5}" destId="{4FAB8FF5-32B3-2940-BAC5-05140C61FE59}" srcOrd="7" destOrd="0" presId="urn:microsoft.com/office/officeart/2005/8/layout/vList2"/>
    <dgm:cxn modelId="{671B8BED-8403-B248-BCC5-6E8255FE9687}" type="presParOf" srcId="{7CD90DD5-830C-4344-A67C-2414BEE7D1A5}" destId="{0A6247DA-DC90-E54F-8148-DED782EABE9E}" srcOrd="8" destOrd="0" presId="urn:microsoft.com/office/officeart/2005/8/layout/vList2"/>
    <dgm:cxn modelId="{70C0204C-0ACE-CA44-AE8B-630BE4411665}" type="presParOf" srcId="{7CD90DD5-830C-4344-A67C-2414BEE7D1A5}" destId="{5EA169B1-3E9C-B649-A0EA-455BEE31F5B5}" srcOrd="9" destOrd="0" presId="urn:microsoft.com/office/officeart/2005/8/layout/vList2"/>
    <dgm:cxn modelId="{DF7D7ABF-AF03-DF4A-8445-85D1FCE2C69F}" type="presParOf" srcId="{7CD90DD5-830C-4344-A67C-2414BEE7D1A5}" destId="{48F97F6F-3B7D-1847-8E7D-D7DF0E589CDB}" srcOrd="10" destOrd="0" presId="urn:microsoft.com/office/officeart/2005/8/layout/vList2"/>
    <dgm:cxn modelId="{E8AFC735-AC5A-164F-AA91-7EF04C5FFE07}" type="presParOf" srcId="{7CD90DD5-830C-4344-A67C-2414BEE7D1A5}" destId="{F73FC356-1CEA-8747-9EDC-514B56E33B2B}" srcOrd="11" destOrd="0" presId="urn:microsoft.com/office/officeart/2005/8/layout/vList2"/>
    <dgm:cxn modelId="{5E9C497B-5BB4-EA4E-9A55-5D6833938614}" type="presParOf" srcId="{7CD90DD5-830C-4344-A67C-2414BEE7D1A5}" destId="{5BC0ABDD-47CD-9C44-AA89-BF1563B4B67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6654686-CF8D-496F-A080-F19E4579ED0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D38092-9A09-4E9E-8BF7-767FCE789360}">
      <dgm:prSet/>
      <dgm:spPr/>
      <dgm:t>
        <a:bodyPr/>
        <a:lstStyle/>
        <a:p>
          <a:r>
            <a:rPr lang="pl-PL"/>
            <a:t>Pożegnajmy się:</a:t>
          </a:r>
          <a:endParaRPr lang="en-US"/>
        </a:p>
      </dgm:t>
    </dgm:pt>
    <dgm:pt modelId="{A9E4DB7B-A3BB-4D35-B8CE-B1CCA656A804}" type="parTrans" cxnId="{B1185557-9DAF-4CFA-9C52-5CD644D6AE46}">
      <dgm:prSet/>
      <dgm:spPr/>
      <dgm:t>
        <a:bodyPr/>
        <a:lstStyle/>
        <a:p>
          <a:endParaRPr lang="en-US"/>
        </a:p>
      </dgm:t>
    </dgm:pt>
    <dgm:pt modelId="{F97B8065-E0E5-4C3C-AB57-6D7D6FEE97F0}" type="sibTrans" cxnId="{B1185557-9DAF-4CFA-9C52-5CD644D6AE46}">
      <dgm:prSet/>
      <dgm:spPr/>
      <dgm:t>
        <a:bodyPr/>
        <a:lstStyle/>
        <a:p>
          <a:endParaRPr lang="en-US"/>
        </a:p>
      </dgm:t>
    </dgm:pt>
    <dgm:pt modelId="{C76D0476-33B6-4740-9FFB-7EC2CB2D990A}">
      <dgm:prSet/>
      <dgm:spPr/>
      <dgm:t>
        <a:bodyPr/>
        <a:lstStyle/>
        <a:p>
          <a:r>
            <a:rPr lang="pl-PL"/>
            <a:t>automatycznym TLS</a:t>
          </a:r>
          <a:endParaRPr lang="en-US"/>
        </a:p>
      </dgm:t>
    </dgm:pt>
    <dgm:pt modelId="{E522382A-532C-4ECB-8E08-C3BEAB32D207}" type="parTrans" cxnId="{AE946257-8F24-426C-B290-47E927448232}">
      <dgm:prSet/>
      <dgm:spPr/>
      <dgm:t>
        <a:bodyPr/>
        <a:lstStyle/>
        <a:p>
          <a:endParaRPr lang="en-US"/>
        </a:p>
      </dgm:t>
    </dgm:pt>
    <dgm:pt modelId="{C49EF51A-7F0E-4EA8-AAFC-F545B4E25FFF}" type="sibTrans" cxnId="{AE946257-8F24-426C-B290-47E927448232}">
      <dgm:prSet/>
      <dgm:spPr/>
      <dgm:t>
        <a:bodyPr/>
        <a:lstStyle/>
        <a:p>
          <a:endParaRPr lang="en-US"/>
        </a:p>
      </dgm:t>
    </dgm:pt>
    <dgm:pt modelId="{065DEFAA-F0F8-4B0B-B7CA-7B3F12C9E59F}">
      <dgm:prSet/>
      <dgm:spPr/>
      <dgm:t>
        <a:bodyPr/>
        <a:lstStyle/>
        <a:p>
          <a:r>
            <a:rPr lang="pl-PL" dirty="0"/>
            <a:t>Integracją z </a:t>
          </a:r>
          <a:r>
            <a:rPr lang="pl-PL" dirty="0" err="1"/>
            <a:t>KeyVaultem</a:t>
          </a:r>
          <a:endParaRPr lang="en-US" dirty="0"/>
        </a:p>
      </dgm:t>
    </dgm:pt>
    <dgm:pt modelId="{FBF9342F-5F62-4DFB-8634-3635DC008FAA}" type="parTrans" cxnId="{D6769F21-FD97-4D5F-A349-F1265E144ECD}">
      <dgm:prSet/>
      <dgm:spPr/>
      <dgm:t>
        <a:bodyPr/>
        <a:lstStyle/>
        <a:p>
          <a:endParaRPr lang="en-US"/>
        </a:p>
      </dgm:t>
    </dgm:pt>
    <dgm:pt modelId="{C727DCF6-A943-4CB6-99E7-104F83876286}" type="sibTrans" cxnId="{D6769F21-FD97-4D5F-A349-F1265E144ECD}">
      <dgm:prSet/>
      <dgm:spPr/>
      <dgm:t>
        <a:bodyPr/>
        <a:lstStyle/>
        <a:p>
          <a:endParaRPr lang="en-US"/>
        </a:p>
      </dgm:t>
    </dgm:pt>
    <dgm:pt modelId="{307A1534-B385-4C10-A9C5-13C39CA1DDFF}">
      <dgm:prSet/>
      <dgm:spPr/>
      <dgm:t>
        <a:bodyPr/>
        <a:lstStyle/>
        <a:p>
          <a:r>
            <a:rPr lang="pl-PL"/>
            <a:t>Dynamicznym endpointem</a:t>
          </a:r>
          <a:endParaRPr lang="en-US"/>
        </a:p>
      </dgm:t>
    </dgm:pt>
    <dgm:pt modelId="{2A2587C2-AD70-4A83-A1DE-ED967CC05F1A}" type="parTrans" cxnId="{FE358618-7428-40A3-9AF0-02DA26B1794D}">
      <dgm:prSet/>
      <dgm:spPr/>
      <dgm:t>
        <a:bodyPr/>
        <a:lstStyle/>
        <a:p>
          <a:endParaRPr lang="en-US"/>
        </a:p>
      </dgm:t>
    </dgm:pt>
    <dgm:pt modelId="{6510900F-1125-41B5-BEB5-81B60C80820A}" type="sibTrans" cxnId="{FE358618-7428-40A3-9AF0-02DA26B1794D}">
      <dgm:prSet/>
      <dgm:spPr/>
      <dgm:t>
        <a:bodyPr/>
        <a:lstStyle/>
        <a:p>
          <a:endParaRPr lang="en-US"/>
        </a:p>
      </dgm:t>
    </dgm:pt>
    <dgm:pt modelId="{CD6954A5-6B21-4734-80CF-63C9B895731F}">
      <dgm:prSet/>
      <dgm:spPr/>
      <dgm:t>
        <a:bodyPr/>
        <a:lstStyle/>
        <a:p>
          <a:r>
            <a:rPr lang="pl-PL"/>
            <a:t>Przywitajmy:</a:t>
          </a:r>
          <a:endParaRPr lang="en-US"/>
        </a:p>
      </dgm:t>
    </dgm:pt>
    <dgm:pt modelId="{AA8CF018-6608-4A8D-AEF8-E1CDFE45B62D}" type="parTrans" cxnId="{CE01EBCA-20B1-4F84-8BFF-0F9FDC0A63AE}">
      <dgm:prSet/>
      <dgm:spPr/>
      <dgm:t>
        <a:bodyPr/>
        <a:lstStyle/>
        <a:p>
          <a:endParaRPr lang="en-US"/>
        </a:p>
      </dgm:t>
    </dgm:pt>
    <dgm:pt modelId="{639E02E0-AC23-4403-B959-70783C66832D}" type="sibTrans" cxnId="{CE01EBCA-20B1-4F84-8BFF-0F9FDC0A63AE}">
      <dgm:prSet/>
      <dgm:spPr/>
      <dgm:t>
        <a:bodyPr/>
        <a:lstStyle/>
        <a:p>
          <a:endParaRPr lang="en-US"/>
        </a:p>
      </dgm:t>
    </dgm:pt>
    <dgm:pt modelId="{B60CA6EE-FB1D-467F-A5A0-A1C9B945AAA8}">
      <dgm:prSet/>
      <dgm:spPr/>
      <dgm:t>
        <a:bodyPr/>
        <a:lstStyle/>
        <a:p>
          <a:r>
            <a:rPr lang="pl-PL"/>
            <a:t>Elastyczne podejście pod aplikacje - rozszerzalność</a:t>
          </a:r>
          <a:endParaRPr lang="en-US"/>
        </a:p>
      </dgm:t>
    </dgm:pt>
    <dgm:pt modelId="{4BE65DEE-4727-48EC-86A9-4ECC20721D19}" type="parTrans" cxnId="{11CABE58-CF5D-4F7B-9B89-24A78ED87580}">
      <dgm:prSet/>
      <dgm:spPr/>
      <dgm:t>
        <a:bodyPr/>
        <a:lstStyle/>
        <a:p>
          <a:endParaRPr lang="en-US"/>
        </a:p>
      </dgm:t>
    </dgm:pt>
    <dgm:pt modelId="{14E07817-05BD-46CB-A27F-DDDD3773CFCF}" type="sibTrans" cxnId="{11CABE58-CF5D-4F7B-9B89-24A78ED87580}">
      <dgm:prSet/>
      <dgm:spPr/>
      <dgm:t>
        <a:bodyPr/>
        <a:lstStyle/>
        <a:p>
          <a:endParaRPr lang="en-US"/>
        </a:p>
      </dgm:t>
    </dgm:pt>
    <dgm:pt modelId="{294095E5-48B0-4668-8619-C94AEEB2AA4D}">
      <dgm:prSet/>
      <dgm:spPr/>
      <dgm:t>
        <a:bodyPr/>
        <a:lstStyle/>
        <a:p>
          <a:r>
            <a:rPr lang="pl-PL" dirty="0"/>
            <a:t>Przyjemne skalowanie</a:t>
          </a:r>
          <a:endParaRPr lang="en-US" dirty="0"/>
        </a:p>
      </dgm:t>
    </dgm:pt>
    <dgm:pt modelId="{8E3E1CC5-D443-40C6-AE89-DDA57269BCAC}" type="parTrans" cxnId="{BCE9A0DF-AAA4-404C-AE45-92B61C66B408}">
      <dgm:prSet/>
      <dgm:spPr/>
      <dgm:t>
        <a:bodyPr/>
        <a:lstStyle/>
        <a:p>
          <a:endParaRPr lang="en-US"/>
        </a:p>
      </dgm:t>
    </dgm:pt>
    <dgm:pt modelId="{0389F59B-5AA5-49B7-B283-64B9478EA376}" type="sibTrans" cxnId="{BCE9A0DF-AAA4-404C-AE45-92B61C66B408}">
      <dgm:prSet/>
      <dgm:spPr/>
      <dgm:t>
        <a:bodyPr/>
        <a:lstStyle/>
        <a:p>
          <a:endParaRPr lang="en-US"/>
        </a:p>
      </dgm:t>
    </dgm:pt>
    <dgm:pt modelId="{20CDD442-627A-47A2-9272-EEBD0732157C}">
      <dgm:prSet/>
      <dgm:spPr/>
      <dgm:t>
        <a:bodyPr/>
        <a:lstStyle/>
        <a:p>
          <a:r>
            <a:rPr lang="pl-PL"/>
            <a:t>Deklaracyjne podejście</a:t>
          </a:r>
          <a:endParaRPr lang="en-US"/>
        </a:p>
      </dgm:t>
    </dgm:pt>
    <dgm:pt modelId="{30219842-26A0-4416-85A5-86F24E66C08D}" type="parTrans" cxnId="{10761478-805F-4C3D-AC4E-BE2120DFEA84}">
      <dgm:prSet/>
      <dgm:spPr/>
      <dgm:t>
        <a:bodyPr/>
        <a:lstStyle/>
        <a:p>
          <a:endParaRPr lang="en-US"/>
        </a:p>
      </dgm:t>
    </dgm:pt>
    <dgm:pt modelId="{E07CDACD-9793-41B3-81C7-796CC17D1C69}" type="sibTrans" cxnId="{10761478-805F-4C3D-AC4E-BE2120DFEA84}">
      <dgm:prSet/>
      <dgm:spPr/>
      <dgm:t>
        <a:bodyPr/>
        <a:lstStyle/>
        <a:p>
          <a:endParaRPr lang="en-US"/>
        </a:p>
      </dgm:t>
    </dgm:pt>
    <dgm:pt modelId="{A9A09CFE-ABE1-154E-A416-565321B505C8}" type="pres">
      <dgm:prSet presAssocID="{26654686-CF8D-496F-A080-F19E4579ED06}" presName="linear" presStyleCnt="0">
        <dgm:presLayoutVars>
          <dgm:animLvl val="lvl"/>
          <dgm:resizeHandles val="exact"/>
        </dgm:presLayoutVars>
      </dgm:prSet>
      <dgm:spPr/>
    </dgm:pt>
    <dgm:pt modelId="{6316F5B2-1779-3943-AD81-C30003520AB1}" type="pres">
      <dgm:prSet presAssocID="{34D38092-9A09-4E9E-8BF7-767FCE7893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445BCD-60BC-704E-9849-452A551CA21A}" type="pres">
      <dgm:prSet presAssocID="{34D38092-9A09-4E9E-8BF7-767FCE789360}" presName="childText" presStyleLbl="revTx" presStyleIdx="0" presStyleCnt="2">
        <dgm:presLayoutVars>
          <dgm:bulletEnabled val="1"/>
        </dgm:presLayoutVars>
      </dgm:prSet>
      <dgm:spPr/>
    </dgm:pt>
    <dgm:pt modelId="{331C45FD-5B40-E149-96E3-8A9ADC9DC926}" type="pres">
      <dgm:prSet presAssocID="{CD6954A5-6B21-4734-80CF-63C9B895731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C16A4AC-DFD4-9A4B-84F9-21F4945BCAC6}" type="pres">
      <dgm:prSet presAssocID="{CD6954A5-6B21-4734-80CF-63C9B895731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EC6E715-17A0-4249-999B-BE82C9C522CC}" type="presOf" srcId="{B60CA6EE-FB1D-467F-A5A0-A1C9B945AAA8}" destId="{FC16A4AC-DFD4-9A4B-84F9-21F4945BCAC6}" srcOrd="0" destOrd="0" presId="urn:microsoft.com/office/officeart/2005/8/layout/vList2"/>
    <dgm:cxn modelId="{FE358618-7428-40A3-9AF0-02DA26B1794D}" srcId="{34D38092-9A09-4E9E-8BF7-767FCE789360}" destId="{307A1534-B385-4C10-A9C5-13C39CA1DDFF}" srcOrd="2" destOrd="0" parTransId="{2A2587C2-AD70-4A83-A1DE-ED967CC05F1A}" sibTransId="{6510900F-1125-41B5-BEB5-81B60C80820A}"/>
    <dgm:cxn modelId="{D6769F21-FD97-4D5F-A349-F1265E144ECD}" srcId="{34D38092-9A09-4E9E-8BF7-767FCE789360}" destId="{065DEFAA-F0F8-4B0B-B7CA-7B3F12C9E59F}" srcOrd="1" destOrd="0" parTransId="{FBF9342F-5F62-4DFB-8634-3635DC008FAA}" sibTransId="{C727DCF6-A943-4CB6-99E7-104F83876286}"/>
    <dgm:cxn modelId="{A9C0A134-6B72-7849-81BE-0DEECBBA8EF0}" type="presOf" srcId="{294095E5-48B0-4668-8619-C94AEEB2AA4D}" destId="{FC16A4AC-DFD4-9A4B-84F9-21F4945BCAC6}" srcOrd="0" destOrd="1" presId="urn:microsoft.com/office/officeart/2005/8/layout/vList2"/>
    <dgm:cxn modelId="{B1185557-9DAF-4CFA-9C52-5CD644D6AE46}" srcId="{26654686-CF8D-496F-A080-F19E4579ED06}" destId="{34D38092-9A09-4E9E-8BF7-767FCE789360}" srcOrd="0" destOrd="0" parTransId="{A9E4DB7B-A3BB-4D35-B8CE-B1CCA656A804}" sibTransId="{F97B8065-E0E5-4C3C-AB57-6D7D6FEE97F0}"/>
    <dgm:cxn modelId="{AE946257-8F24-426C-B290-47E927448232}" srcId="{34D38092-9A09-4E9E-8BF7-767FCE789360}" destId="{C76D0476-33B6-4740-9FFB-7EC2CB2D990A}" srcOrd="0" destOrd="0" parTransId="{E522382A-532C-4ECB-8E08-C3BEAB32D207}" sibTransId="{C49EF51A-7F0E-4EA8-AAFC-F545B4E25FFF}"/>
    <dgm:cxn modelId="{11CABE58-CF5D-4F7B-9B89-24A78ED87580}" srcId="{CD6954A5-6B21-4734-80CF-63C9B895731F}" destId="{B60CA6EE-FB1D-467F-A5A0-A1C9B945AAA8}" srcOrd="0" destOrd="0" parTransId="{4BE65DEE-4727-48EC-86A9-4ECC20721D19}" sibTransId="{14E07817-05BD-46CB-A27F-DDDD3773CFCF}"/>
    <dgm:cxn modelId="{10761478-805F-4C3D-AC4E-BE2120DFEA84}" srcId="{CD6954A5-6B21-4734-80CF-63C9B895731F}" destId="{20CDD442-627A-47A2-9272-EEBD0732157C}" srcOrd="2" destOrd="0" parTransId="{30219842-26A0-4416-85A5-86F24E66C08D}" sibTransId="{E07CDACD-9793-41B3-81C7-796CC17D1C69}"/>
    <dgm:cxn modelId="{C15D9986-7122-6F48-BFEA-D65617CE871C}" type="presOf" srcId="{34D38092-9A09-4E9E-8BF7-767FCE789360}" destId="{6316F5B2-1779-3943-AD81-C30003520AB1}" srcOrd="0" destOrd="0" presId="urn:microsoft.com/office/officeart/2005/8/layout/vList2"/>
    <dgm:cxn modelId="{2083C68B-B5B4-1B44-A982-D9431D7950DF}" type="presOf" srcId="{C76D0476-33B6-4740-9FFB-7EC2CB2D990A}" destId="{6E445BCD-60BC-704E-9849-452A551CA21A}" srcOrd="0" destOrd="0" presId="urn:microsoft.com/office/officeart/2005/8/layout/vList2"/>
    <dgm:cxn modelId="{3DE3E2B2-4E99-C741-8F6B-9E6F78EA305B}" type="presOf" srcId="{CD6954A5-6B21-4734-80CF-63C9B895731F}" destId="{331C45FD-5B40-E149-96E3-8A9ADC9DC926}" srcOrd="0" destOrd="0" presId="urn:microsoft.com/office/officeart/2005/8/layout/vList2"/>
    <dgm:cxn modelId="{F17E7BBA-6CBC-C842-8BEC-62469B05E67B}" type="presOf" srcId="{26654686-CF8D-496F-A080-F19E4579ED06}" destId="{A9A09CFE-ABE1-154E-A416-565321B505C8}" srcOrd="0" destOrd="0" presId="urn:microsoft.com/office/officeart/2005/8/layout/vList2"/>
    <dgm:cxn modelId="{A6EB70C3-A78C-FB41-90B4-E3B217C2D066}" type="presOf" srcId="{065DEFAA-F0F8-4B0B-B7CA-7B3F12C9E59F}" destId="{6E445BCD-60BC-704E-9849-452A551CA21A}" srcOrd="0" destOrd="1" presId="urn:microsoft.com/office/officeart/2005/8/layout/vList2"/>
    <dgm:cxn modelId="{CE01EBCA-20B1-4F84-8BFF-0F9FDC0A63AE}" srcId="{26654686-CF8D-496F-A080-F19E4579ED06}" destId="{CD6954A5-6B21-4734-80CF-63C9B895731F}" srcOrd="1" destOrd="0" parTransId="{AA8CF018-6608-4A8D-AEF8-E1CDFE45B62D}" sibTransId="{639E02E0-AC23-4403-B959-70783C66832D}"/>
    <dgm:cxn modelId="{BCE9A0DF-AAA4-404C-AE45-92B61C66B408}" srcId="{CD6954A5-6B21-4734-80CF-63C9B895731F}" destId="{294095E5-48B0-4668-8619-C94AEEB2AA4D}" srcOrd="1" destOrd="0" parTransId="{8E3E1CC5-D443-40C6-AE89-DDA57269BCAC}" sibTransId="{0389F59B-5AA5-49B7-B283-64B9478EA376}"/>
    <dgm:cxn modelId="{ACABF5E6-302B-6E45-8EFD-951ABA528E19}" type="presOf" srcId="{20CDD442-627A-47A2-9272-EEBD0732157C}" destId="{FC16A4AC-DFD4-9A4B-84F9-21F4945BCAC6}" srcOrd="0" destOrd="2" presId="urn:microsoft.com/office/officeart/2005/8/layout/vList2"/>
    <dgm:cxn modelId="{B694CFFD-589C-5949-AB58-B29A9206A2AF}" type="presOf" srcId="{307A1534-B385-4C10-A9C5-13C39CA1DDFF}" destId="{6E445BCD-60BC-704E-9849-452A551CA21A}" srcOrd="0" destOrd="2" presId="urn:microsoft.com/office/officeart/2005/8/layout/vList2"/>
    <dgm:cxn modelId="{83BD4235-478B-A246-9AF3-3AD5E4540653}" type="presParOf" srcId="{A9A09CFE-ABE1-154E-A416-565321B505C8}" destId="{6316F5B2-1779-3943-AD81-C30003520AB1}" srcOrd="0" destOrd="0" presId="urn:microsoft.com/office/officeart/2005/8/layout/vList2"/>
    <dgm:cxn modelId="{FCCFCCAF-6D6A-C144-8D08-FFDA15308344}" type="presParOf" srcId="{A9A09CFE-ABE1-154E-A416-565321B505C8}" destId="{6E445BCD-60BC-704E-9849-452A551CA21A}" srcOrd="1" destOrd="0" presId="urn:microsoft.com/office/officeart/2005/8/layout/vList2"/>
    <dgm:cxn modelId="{3A49AC3B-EFAC-CE49-ADF0-65BB77586F71}" type="presParOf" srcId="{A9A09CFE-ABE1-154E-A416-565321B505C8}" destId="{331C45FD-5B40-E149-96E3-8A9ADC9DC926}" srcOrd="2" destOrd="0" presId="urn:microsoft.com/office/officeart/2005/8/layout/vList2"/>
    <dgm:cxn modelId="{B2065EE3-4139-FA43-882E-6777BE3892A8}" type="presParOf" srcId="{A9A09CFE-ABE1-154E-A416-565321B505C8}" destId="{FC16A4AC-DFD4-9A4B-84F9-21F4945BCAC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693A24D-EF79-43DD-B837-58263D1DD2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1CFCBF-38F9-45F9-9643-F9D47C262418}">
      <dgm:prSet/>
      <dgm:spPr/>
      <dgm:t>
        <a:bodyPr/>
        <a:lstStyle/>
        <a:p>
          <a:r>
            <a:rPr lang="pl-PL"/>
            <a:t>Jedyny zasób który można podpiąć do AKS jako ReadWriteMany</a:t>
          </a:r>
          <a:endParaRPr lang="en-US"/>
        </a:p>
      </dgm:t>
    </dgm:pt>
    <dgm:pt modelId="{8E975226-C5ED-42A7-81A1-2A466469D3E0}" type="parTrans" cxnId="{F6C28EC0-DA65-430B-B90D-B2BC582A41C5}">
      <dgm:prSet/>
      <dgm:spPr/>
      <dgm:t>
        <a:bodyPr/>
        <a:lstStyle/>
        <a:p>
          <a:endParaRPr lang="en-US"/>
        </a:p>
      </dgm:t>
    </dgm:pt>
    <dgm:pt modelId="{24B780EC-8448-4EBB-92A2-AE33023BE376}" type="sibTrans" cxnId="{F6C28EC0-DA65-430B-B90D-B2BC582A41C5}">
      <dgm:prSet/>
      <dgm:spPr/>
      <dgm:t>
        <a:bodyPr/>
        <a:lstStyle/>
        <a:p>
          <a:endParaRPr lang="en-US"/>
        </a:p>
      </dgm:t>
    </dgm:pt>
    <dgm:pt modelId="{D2361C31-B746-4CC4-BAC5-31327221759A}">
      <dgm:prSet/>
      <dgm:spPr/>
      <dgm:t>
        <a:bodyPr/>
        <a:lstStyle/>
        <a:p>
          <a:r>
            <a:rPr lang="pl-PL"/>
            <a:t>Wymagane włączenie Azure Data Lake Storage hierarchical namespace</a:t>
          </a:r>
          <a:endParaRPr lang="en-US"/>
        </a:p>
      </dgm:t>
    </dgm:pt>
    <dgm:pt modelId="{CA408350-40D2-4D34-B977-4EF1C99DB323}" type="parTrans" cxnId="{CDE686AE-50A2-400B-BD76-BE8F5BD600D4}">
      <dgm:prSet/>
      <dgm:spPr/>
      <dgm:t>
        <a:bodyPr/>
        <a:lstStyle/>
        <a:p>
          <a:endParaRPr lang="en-US"/>
        </a:p>
      </dgm:t>
    </dgm:pt>
    <dgm:pt modelId="{7B60C04B-CA44-4B65-8D65-2EF741FFBAED}" type="sibTrans" cxnId="{CDE686AE-50A2-400B-BD76-BE8F5BD600D4}">
      <dgm:prSet/>
      <dgm:spPr/>
      <dgm:t>
        <a:bodyPr/>
        <a:lstStyle/>
        <a:p>
          <a:endParaRPr lang="en-US"/>
        </a:p>
      </dgm:t>
    </dgm:pt>
    <dgm:pt modelId="{96B80672-FBA1-40B0-A3B5-2BF47CB04FD1}">
      <dgm:prSet/>
      <dgm:spPr/>
      <dgm:t>
        <a:bodyPr/>
        <a:lstStyle/>
        <a:p>
          <a:r>
            <a:rPr lang="pl-PL"/>
            <a:t>Dwie metody:</a:t>
          </a:r>
          <a:endParaRPr lang="en-US"/>
        </a:p>
      </dgm:t>
    </dgm:pt>
    <dgm:pt modelId="{BAABF771-6EA4-45AA-B080-363759EB51E3}" type="parTrans" cxnId="{B80D6784-2BEC-4820-BC70-6790EB82CD9A}">
      <dgm:prSet/>
      <dgm:spPr/>
      <dgm:t>
        <a:bodyPr/>
        <a:lstStyle/>
        <a:p>
          <a:endParaRPr lang="en-US"/>
        </a:p>
      </dgm:t>
    </dgm:pt>
    <dgm:pt modelId="{4D73813A-18C1-4AB1-A047-C421606EE2D3}" type="sibTrans" cxnId="{B80D6784-2BEC-4820-BC70-6790EB82CD9A}">
      <dgm:prSet/>
      <dgm:spPr/>
      <dgm:t>
        <a:bodyPr/>
        <a:lstStyle/>
        <a:p>
          <a:endParaRPr lang="en-US"/>
        </a:p>
      </dgm:t>
    </dgm:pt>
    <dgm:pt modelId="{DC941E17-4B77-441D-80C5-B2DA2F113CAA}">
      <dgm:prSet/>
      <dgm:spPr/>
      <dgm:t>
        <a:bodyPr/>
        <a:lstStyle/>
        <a:p>
          <a:r>
            <a:rPr lang="pl-PL"/>
            <a:t>Fuse -  blobFuse2, open source który imituje POSIX  (</a:t>
          </a:r>
          <a:r>
            <a:rPr lang="pl-PL">
              <a:hlinkClick xmlns:r="http://schemas.openxmlformats.org/officeDocument/2006/relationships" r:id="rId1"/>
            </a:rPr>
            <a:t>https://github.com/Azure/azure-storage-fuse/tree/main</a:t>
          </a:r>
          <a:r>
            <a:rPr lang="pl-PL"/>
            <a:t>)</a:t>
          </a:r>
          <a:endParaRPr lang="en-US"/>
        </a:p>
      </dgm:t>
    </dgm:pt>
    <dgm:pt modelId="{08ED4363-31C4-42F2-9FB8-C8289AE74A45}" type="parTrans" cxnId="{E410101B-5683-4799-851B-456163488F22}">
      <dgm:prSet/>
      <dgm:spPr/>
      <dgm:t>
        <a:bodyPr/>
        <a:lstStyle/>
        <a:p>
          <a:endParaRPr lang="en-US"/>
        </a:p>
      </dgm:t>
    </dgm:pt>
    <dgm:pt modelId="{68159B58-8AAC-43CF-B4C5-64CBFEFDE096}" type="sibTrans" cxnId="{E410101B-5683-4799-851B-456163488F22}">
      <dgm:prSet/>
      <dgm:spPr/>
      <dgm:t>
        <a:bodyPr/>
        <a:lstStyle/>
        <a:p>
          <a:endParaRPr lang="en-US"/>
        </a:p>
      </dgm:t>
    </dgm:pt>
    <dgm:pt modelId="{505EBB2F-1345-410D-8CD3-5E858A9629F7}">
      <dgm:prSet/>
      <dgm:spPr/>
      <dgm:t>
        <a:bodyPr/>
        <a:lstStyle/>
        <a:p>
          <a:r>
            <a:rPr lang="pl-PL"/>
            <a:t>NFSv3 – używa protokołu NFS do umieszczania danych w blob storage</a:t>
          </a:r>
          <a:endParaRPr lang="en-US"/>
        </a:p>
      </dgm:t>
    </dgm:pt>
    <dgm:pt modelId="{6E31CFAE-D9C9-486E-8ED6-6A211B10F5BF}" type="parTrans" cxnId="{BA2B69E4-9F4D-4AF2-A7BB-6F3A92FC67F5}">
      <dgm:prSet/>
      <dgm:spPr/>
      <dgm:t>
        <a:bodyPr/>
        <a:lstStyle/>
        <a:p>
          <a:endParaRPr lang="en-US"/>
        </a:p>
      </dgm:t>
    </dgm:pt>
    <dgm:pt modelId="{B27E0B9E-C264-4520-82FA-458A77850EC5}" type="sibTrans" cxnId="{BA2B69E4-9F4D-4AF2-A7BB-6F3A92FC67F5}">
      <dgm:prSet/>
      <dgm:spPr/>
      <dgm:t>
        <a:bodyPr/>
        <a:lstStyle/>
        <a:p>
          <a:endParaRPr lang="en-US"/>
        </a:p>
      </dgm:t>
    </dgm:pt>
    <dgm:pt modelId="{26824448-8B05-4791-B076-E13D0561BE42}">
      <dgm:prSet/>
      <dgm:spPr/>
      <dgm:t>
        <a:bodyPr/>
        <a:lstStyle/>
        <a:p>
          <a:r>
            <a:rPr lang="pl-PL"/>
            <a:t>(należy zezwolić przepuszczania ruchu po porcie 111)</a:t>
          </a:r>
          <a:endParaRPr lang="en-US"/>
        </a:p>
      </dgm:t>
    </dgm:pt>
    <dgm:pt modelId="{37486B13-463F-4835-8A0A-D6A8302AE2ED}" type="parTrans" cxnId="{DA74758F-2ADA-42C7-8CDF-FAB87EE6E6BC}">
      <dgm:prSet/>
      <dgm:spPr/>
      <dgm:t>
        <a:bodyPr/>
        <a:lstStyle/>
        <a:p>
          <a:endParaRPr lang="en-US"/>
        </a:p>
      </dgm:t>
    </dgm:pt>
    <dgm:pt modelId="{A7A0CB99-8B53-4396-B977-8F0455350461}" type="sibTrans" cxnId="{DA74758F-2ADA-42C7-8CDF-FAB87EE6E6BC}">
      <dgm:prSet/>
      <dgm:spPr/>
      <dgm:t>
        <a:bodyPr/>
        <a:lstStyle/>
        <a:p>
          <a:endParaRPr lang="en-US"/>
        </a:p>
      </dgm:t>
    </dgm:pt>
    <dgm:pt modelId="{0CDC9DCF-97A2-443E-85B8-BC43E5EFB27A}">
      <dgm:prSet/>
      <dgm:spPr/>
      <dgm:t>
        <a:bodyPr/>
        <a:lstStyle/>
        <a:p>
          <a:r>
            <a:rPr lang="pl-PL"/>
            <a:t>Brak kontroli nad limitem storage – zawsze będzie pokzywał 2TB wolnej przestrenii</a:t>
          </a:r>
          <a:endParaRPr lang="en-US"/>
        </a:p>
      </dgm:t>
    </dgm:pt>
    <dgm:pt modelId="{09A887EE-01CD-4A86-BD59-B19B97A2296A}" type="parTrans" cxnId="{EB204E99-C73D-49E9-8741-E10B46FD2ADE}">
      <dgm:prSet/>
      <dgm:spPr/>
      <dgm:t>
        <a:bodyPr/>
        <a:lstStyle/>
        <a:p>
          <a:endParaRPr lang="en-US"/>
        </a:p>
      </dgm:t>
    </dgm:pt>
    <dgm:pt modelId="{984ACE43-7BBB-4BC3-869F-DAB62A5C52A9}" type="sibTrans" cxnId="{EB204E99-C73D-49E9-8741-E10B46FD2ADE}">
      <dgm:prSet/>
      <dgm:spPr/>
      <dgm:t>
        <a:bodyPr/>
        <a:lstStyle/>
        <a:p>
          <a:endParaRPr lang="en-US"/>
        </a:p>
      </dgm:t>
    </dgm:pt>
    <dgm:pt modelId="{96A0CEF1-2413-4D10-A252-7E1F5BD92C0D}">
      <dgm:prSet/>
      <dgm:spPr/>
      <dgm:t>
        <a:bodyPr/>
        <a:lstStyle/>
        <a:p>
          <a:r>
            <a:rPr lang="pl-PL"/>
            <a:t>Dobrze opisana dokumentacja – </a:t>
          </a:r>
          <a:r>
            <a:rPr lang="pl-PL">
              <a:hlinkClick xmlns:r="http://schemas.openxmlformats.org/officeDocument/2006/relationships" r:id="rId2"/>
            </a:rPr>
            <a:t>link</a:t>
          </a:r>
          <a:endParaRPr lang="en-US"/>
        </a:p>
      </dgm:t>
    </dgm:pt>
    <dgm:pt modelId="{5E62298C-6760-4262-AD16-105742228149}" type="parTrans" cxnId="{ED634661-97E8-42A9-9FEC-F3CB0CB8584C}">
      <dgm:prSet/>
      <dgm:spPr/>
      <dgm:t>
        <a:bodyPr/>
        <a:lstStyle/>
        <a:p>
          <a:endParaRPr lang="en-US"/>
        </a:p>
      </dgm:t>
    </dgm:pt>
    <dgm:pt modelId="{3F69C1AF-F40D-4D72-AA5E-55402C35BF96}" type="sibTrans" cxnId="{ED634661-97E8-42A9-9FEC-F3CB0CB8584C}">
      <dgm:prSet/>
      <dgm:spPr/>
      <dgm:t>
        <a:bodyPr/>
        <a:lstStyle/>
        <a:p>
          <a:endParaRPr lang="en-US"/>
        </a:p>
      </dgm:t>
    </dgm:pt>
    <dgm:pt modelId="{580692F3-E82F-42E1-80D4-7232D1EEEBAE}">
      <dgm:prSet/>
      <dgm:spPr/>
      <dgm:t>
        <a:bodyPr/>
        <a:lstStyle/>
        <a:p>
          <a:r>
            <a:rPr lang="pl-PL"/>
            <a:t>Należy dodatkowo włączyć w klastr blob-driver</a:t>
          </a:r>
          <a:endParaRPr lang="en-US"/>
        </a:p>
      </dgm:t>
    </dgm:pt>
    <dgm:pt modelId="{09778827-1243-463C-A0DA-A720B8AF04C7}" type="parTrans" cxnId="{BDC1B92F-C24E-4DA4-9D16-C55900EBB579}">
      <dgm:prSet/>
      <dgm:spPr/>
      <dgm:t>
        <a:bodyPr/>
        <a:lstStyle/>
        <a:p>
          <a:endParaRPr lang="en-US"/>
        </a:p>
      </dgm:t>
    </dgm:pt>
    <dgm:pt modelId="{D8831FDA-68AC-4847-A782-82F3E1ED5F3D}" type="sibTrans" cxnId="{BDC1B92F-C24E-4DA4-9D16-C55900EBB579}">
      <dgm:prSet/>
      <dgm:spPr/>
      <dgm:t>
        <a:bodyPr/>
        <a:lstStyle/>
        <a:p>
          <a:endParaRPr lang="en-US"/>
        </a:p>
      </dgm:t>
    </dgm:pt>
    <dgm:pt modelId="{AB2DFFB5-9A44-1440-B900-3E64A39822E5}" type="pres">
      <dgm:prSet presAssocID="{F693A24D-EF79-43DD-B837-58263D1DD240}" presName="linear" presStyleCnt="0">
        <dgm:presLayoutVars>
          <dgm:animLvl val="lvl"/>
          <dgm:resizeHandles val="exact"/>
        </dgm:presLayoutVars>
      </dgm:prSet>
      <dgm:spPr/>
    </dgm:pt>
    <dgm:pt modelId="{45E719C3-BA4A-F049-8617-3938C5ADDDC7}" type="pres">
      <dgm:prSet presAssocID="{BB1CFCBF-38F9-45F9-9643-F9D47C26241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A94CB70-9461-9840-B087-09342D56B9F5}" type="pres">
      <dgm:prSet presAssocID="{24B780EC-8448-4EBB-92A2-AE33023BE376}" presName="spacer" presStyleCnt="0"/>
      <dgm:spPr/>
    </dgm:pt>
    <dgm:pt modelId="{F7351AB1-7AA4-0140-8EC0-D4DE710DEA1D}" type="pres">
      <dgm:prSet presAssocID="{D2361C31-B746-4CC4-BAC5-31327221759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A6A0C13-330F-7743-B154-8E7CCB1717BB}" type="pres">
      <dgm:prSet presAssocID="{7B60C04B-CA44-4B65-8D65-2EF741FFBAED}" presName="spacer" presStyleCnt="0"/>
      <dgm:spPr/>
    </dgm:pt>
    <dgm:pt modelId="{5329D678-49C3-9240-BBE6-9C2F6E8A8559}" type="pres">
      <dgm:prSet presAssocID="{96B80672-FBA1-40B0-A3B5-2BF47CB04FD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C5D23D1-D97D-C943-B413-24960982517B}" type="pres">
      <dgm:prSet presAssocID="{96B80672-FBA1-40B0-A3B5-2BF47CB04FD1}" presName="childText" presStyleLbl="revTx" presStyleIdx="0" presStyleCnt="1">
        <dgm:presLayoutVars>
          <dgm:bulletEnabled val="1"/>
        </dgm:presLayoutVars>
      </dgm:prSet>
      <dgm:spPr/>
    </dgm:pt>
    <dgm:pt modelId="{D0CBB7B2-A0F3-E546-A07E-735549337EEA}" type="pres">
      <dgm:prSet presAssocID="{0CDC9DCF-97A2-443E-85B8-BC43E5EFB27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3A08D60-E031-B047-A317-D2B55A10D8D1}" type="pres">
      <dgm:prSet presAssocID="{984ACE43-7BBB-4BC3-869F-DAB62A5C52A9}" presName="spacer" presStyleCnt="0"/>
      <dgm:spPr/>
    </dgm:pt>
    <dgm:pt modelId="{EF5F4890-BC5C-D845-AEE2-92E96FD346D8}" type="pres">
      <dgm:prSet presAssocID="{96A0CEF1-2413-4D10-A252-7E1F5BD92C0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437362F-51D0-4D4E-AE06-681E9378E881}" type="pres">
      <dgm:prSet presAssocID="{3F69C1AF-F40D-4D72-AA5E-55402C35BF96}" presName="spacer" presStyleCnt="0"/>
      <dgm:spPr/>
    </dgm:pt>
    <dgm:pt modelId="{CF5A9B15-F9E6-3942-B302-CC687EE12B0C}" type="pres">
      <dgm:prSet presAssocID="{580692F3-E82F-42E1-80D4-7232D1EEEBA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3B3E60C-BABB-3842-BBE1-34F69808C5AE}" type="presOf" srcId="{580692F3-E82F-42E1-80D4-7232D1EEEBAE}" destId="{CF5A9B15-F9E6-3942-B302-CC687EE12B0C}" srcOrd="0" destOrd="0" presId="urn:microsoft.com/office/officeart/2005/8/layout/vList2"/>
    <dgm:cxn modelId="{E410101B-5683-4799-851B-456163488F22}" srcId="{96B80672-FBA1-40B0-A3B5-2BF47CB04FD1}" destId="{DC941E17-4B77-441D-80C5-B2DA2F113CAA}" srcOrd="0" destOrd="0" parTransId="{08ED4363-31C4-42F2-9FB8-C8289AE74A45}" sibTransId="{68159B58-8AAC-43CF-B4C5-64CBFEFDE096}"/>
    <dgm:cxn modelId="{A9ED981B-ABF8-FB4C-8483-FEA09EE23AF0}" type="presOf" srcId="{0CDC9DCF-97A2-443E-85B8-BC43E5EFB27A}" destId="{D0CBB7B2-A0F3-E546-A07E-735549337EEA}" srcOrd="0" destOrd="0" presId="urn:microsoft.com/office/officeart/2005/8/layout/vList2"/>
    <dgm:cxn modelId="{7B43CE20-C96E-6A4F-B691-E7F83DFC2F87}" type="presOf" srcId="{D2361C31-B746-4CC4-BAC5-31327221759A}" destId="{F7351AB1-7AA4-0140-8EC0-D4DE710DEA1D}" srcOrd="0" destOrd="0" presId="urn:microsoft.com/office/officeart/2005/8/layout/vList2"/>
    <dgm:cxn modelId="{BDC1B92F-C24E-4DA4-9D16-C55900EBB579}" srcId="{F693A24D-EF79-43DD-B837-58263D1DD240}" destId="{580692F3-E82F-42E1-80D4-7232D1EEEBAE}" srcOrd="5" destOrd="0" parTransId="{09778827-1243-463C-A0DA-A720B8AF04C7}" sibTransId="{D8831FDA-68AC-4847-A782-82F3E1ED5F3D}"/>
    <dgm:cxn modelId="{5D560033-DCA5-9E48-87B1-DF7A6BFA4D77}" type="presOf" srcId="{96A0CEF1-2413-4D10-A252-7E1F5BD92C0D}" destId="{EF5F4890-BC5C-D845-AEE2-92E96FD346D8}" srcOrd="0" destOrd="0" presId="urn:microsoft.com/office/officeart/2005/8/layout/vList2"/>
    <dgm:cxn modelId="{03283035-6359-F44E-893C-ABBEA64D3DFF}" type="presOf" srcId="{DC941E17-4B77-441D-80C5-B2DA2F113CAA}" destId="{DC5D23D1-D97D-C943-B413-24960982517B}" srcOrd="0" destOrd="0" presId="urn:microsoft.com/office/officeart/2005/8/layout/vList2"/>
    <dgm:cxn modelId="{465FCD35-99FC-FC48-B2B3-AEC201090068}" type="presOf" srcId="{BB1CFCBF-38F9-45F9-9643-F9D47C262418}" destId="{45E719C3-BA4A-F049-8617-3938C5ADDDC7}" srcOrd="0" destOrd="0" presId="urn:microsoft.com/office/officeart/2005/8/layout/vList2"/>
    <dgm:cxn modelId="{BDF2C053-B614-3A44-AC94-4760E6015C28}" type="presOf" srcId="{505EBB2F-1345-410D-8CD3-5E858A9629F7}" destId="{DC5D23D1-D97D-C943-B413-24960982517B}" srcOrd="0" destOrd="1" presId="urn:microsoft.com/office/officeart/2005/8/layout/vList2"/>
    <dgm:cxn modelId="{ED634661-97E8-42A9-9FEC-F3CB0CB8584C}" srcId="{F693A24D-EF79-43DD-B837-58263D1DD240}" destId="{96A0CEF1-2413-4D10-A252-7E1F5BD92C0D}" srcOrd="4" destOrd="0" parTransId="{5E62298C-6760-4262-AD16-105742228149}" sibTransId="{3F69C1AF-F40D-4D72-AA5E-55402C35BF96}"/>
    <dgm:cxn modelId="{B80D6784-2BEC-4820-BC70-6790EB82CD9A}" srcId="{F693A24D-EF79-43DD-B837-58263D1DD240}" destId="{96B80672-FBA1-40B0-A3B5-2BF47CB04FD1}" srcOrd="2" destOrd="0" parTransId="{BAABF771-6EA4-45AA-B080-363759EB51E3}" sibTransId="{4D73813A-18C1-4AB1-A047-C421606EE2D3}"/>
    <dgm:cxn modelId="{DA74758F-2ADA-42C7-8CDF-FAB87EE6E6BC}" srcId="{96B80672-FBA1-40B0-A3B5-2BF47CB04FD1}" destId="{26824448-8B05-4791-B076-E13D0561BE42}" srcOrd="2" destOrd="0" parTransId="{37486B13-463F-4835-8A0A-D6A8302AE2ED}" sibTransId="{A7A0CB99-8B53-4396-B977-8F0455350461}"/>
    <dgm:cxn modelId="{EB204E99-C73D-49E9-8741-E10B46FD2ADE}" srcId="{F693A24D-EF79-43DD-B837-58263D1DD240}" destId="{0CDC9DCF-97A2-443E-85B8-BC43E5EFB27A}" srcOrd="3" destOrd="0" parTransId="{09A887EE-01CD-4A86-BD59-B19B97A2296A}" sibTransId="{984ACE43-7BBB-4BC3-869F-DAB62A5C52A9}"/>
    <dgm:cxn modelId="{CDE686AE-50A2-400B-BD76-BE8F5BD600D4}" srcId="{F693A24D-EF79-43DD-B837-58263D1DD240}" destId="{D2361C31-B746-4CC4-BAC5-31327221759A}" srcOrd="1" destOrd="0" parTransId="{CA408350-40D2-4D34-B977-4EF1C99DB323}" sibTransId="{7B60C04B-CA44-4B65-8D65-2EF741FFBAED}"/>
    <dgm:cxn modelId="{F6C28EC0-DA65-430B-B90D-B2BC582A41C5}" srcId="{F693A24D-EF79-43DD-B837-58263D1DD240}" destId="{BB1CFCBF-38F9-45F9-9643-F9D47C262418}" srcOrd="0" destOrd="0" parTransId="{8E975226-C5ED-42A7-81A1-2A466469D3E0}" sibTransId="{24B780EC-8448-4EBB-92A2-AE33023BE376}"/>
    <dgm:cxn modelId="{8CE537C7-1853-F24A-BA06-D913B511C7AA}" type="presOf" srcId="{26824448-8B05-4791-B076-E13D0561BE42}" destId="{DC5D23D1-D97D-C943-B413-24960982517B}" srcOrd="0" destOrd="2" presId="urn:microsoft.com/office/officeart/2005/8/layout/vList2"/>
    <dgm:cxn modelId="{F513FFCD-34D2-474B-A93E-3BFF9724C716}" type="presOf" srcId="{F693A24D-EF79-43DD-B837-58263D1DD240}" destId="{AB2DFFB5-9A44-1440-B900-3E64A39822E5}" srcOrd="0" destOrd="0" presId="urn:microsoft.com/office/officeart/2005/8/layout/vList2"/>
    <dgm:cxn modelId="{85D877DF-92E5-6E4A-834A-065065FFCF55}" type="presOf" srcId="{96B80672-FBA1-40B0-A3B5-2BF47CB04FD1}" destId="{5329D678-49C3-9240-BBE6-9C2F6E8A8559}" srcOrd="0" destOrd="0" presId="urn:microsoft.com/office/officeart/2005/8/layout/vList2"/>
    <dgm:cxn modelId="{BA2B69E4-9F4D-4AF2-A7BB-6F3A92FC67F5}" srcId="{96B80672-FBA1-40B0-A3B5-2BF47CB04FD1}" destId="{505EBB2F-1345-410D-8CD3-5E858A9629F7}" srcOrd="1" destOrd="0" parTransId="{6E31CFAE-D9C9-486E-8ED6-6A211B10F5BF}" sibTransId="{B27E0B9E-C264-4520-82FA-458A77850EC5}"/>
    <dgm:cxn modelId="{965755D6-75A3-624B-9601-F5CBDF23EF61}" type="presParOf" srcId="{AB2DFFB5-9A44-1440-B900-3E64A39822E5}" destId="{45E719C3-BA4A-F049-8617-3938C5ADDDC7}" srcOrd="0" destOrd="0" presId="urn:microsoft.com/office/officeart/2005/8/layout/vList2"/>
    <dgm:cxn modelId="{FC62BCC4-7592-2B42-AF10-6512CD436394}" type="presParOf" srcId="{AB2DFFB5-9A44-1440-B900-3E64A39822E5}" destId="{0A94CB70-9461-9840-B087-09342D56B9F5}" srcOrd="1" destOrd="0" presId="urn:microsoft.com/office/officeart/2005/8/layout/vList2"/>
    <dgm:cxn modelId="{8CFE7ED8-57E9-0245-94E9-60E63D81BF28}" type="presParOf" srcId="{AB2DFFB5-9A44-1440-B900-3E64A39822E5}" destId="{F7351AB1-7AA4-0140-8EC0-D4DE710DEA1D}" srcOrd="2" destOrd="0" presId="urn:microsoft.com/office/officeart/2005/8/layout/vList2"/>
    <dgm:cxn modelId="{9D4F325F-3C1D-B247-B070-7E11F644DCCE}" type="presParOf" srcId="{AB2DFFB5-9A44-1440-B900-3E64A39822E5}" destId="{0A6A0C13-330F-7743-B154-8E7CCB1717BB}" srcOrd="3" destOrd="0" presId="urn:microsoft.com/office/officeart/2005/8/layout/vList2"/>
    <dgm:cxn modelId="{D89098C3-EB84-2141-A739-173E341D60B4}" type="presParOf" srcId="{AB2DFFB5-9A44-1440-B900-3E64A39822E5}" destId="{5329D678-49C3-9240-BBE6-9C2F6E8A8559}" srcOrd="4" destOrd="0" presId="urn:microsoft.com/office/officeart/2005/8/layout/vList2"/>
    <dgm:cxn modelId="{36A91568-E460-9B45-AF64-04AC34945371}" type="presParOf" srcId="{AB2DFFB5-9A44-1440-B900-3E64A39822E5}" destId="{DC5D23D1-D97D-C943-B413-24960982517B}" srcOrd="5" destOrd="0" presId="urn:microsoft.com/office/officeart/2005/8/layout/vList2"/>
    <dgm:cxn modelId="{7D4E66E3-2747-B342-99B7-28D0EF4D1BFA}" type="presParOf" srcId="{AB2DFFB5-9A44-1440-B900-3E64A39822E5}" destId="{D0CBB7B2-A0F3-E546-A07E-735549337EEA}" srcOrd="6" destOrd="0" presId="urn:microsoft.com/office/officeart/2005/8/layout/vList2"/>
    <dgm:cxn modelId="{36C64C55-AA21-E445-B0D2-346D08CED337}" type="presParOf" srcId="{AB2DFFB5-9A44-1440-B900-3E64A39822E5}" destId="{53A08D60-E031-B047-A317-D2B55A10D8D1}" srcOrd="7" destOrd="0" presId="urn:microsoft.com/office/officeart/2005/8/layout/vList2"/>
    <dgm:cxn modelId="{EA30284F-7F22-E847-A61D-6DC8C6641308}" type="presParOf" srcId="{AB2DFFB5-9A44-1440-B900-3E64A39822E5}" destId="{EF5F4890-BC5C-D845-AEE2-92E96FD346D8}" srcOrd="8" destOrd="0" presId="urn:microsoft.com/office/officeart/2005/8/layout/vList2"/>
    <dgm:cxn modelId="{892EA30B-6BBF-9149-9C9D-277971E41736}" type="presParOf" srcId="{AB2DFFB5-9A44-1440-B900-3E64A39822E5}" destId="{E437362F-51D0-4D4E-AE06-681E9378E881}" srcOrd="9" destOrd="0" presId="urn:microsoft.com/office/officeart/2005/8/layout/vList2"/>
    <dgm:cxn modelId="{2A113204-606F-C346-A716-9DA4AFD6D335}" type="presParOf" srcId="{AB2DFFB5-9A44-1440-B900-3E64A39822E5}" destId="{CF5A9B15-F9E6-3942-B302-CC687EE12B0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36B1A33-126B-4312-BF90-E22D7C39EF0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7B2C491-7180-4093-AE73-A8B7BB1AA040}">
      <dgm:prSet/>
      <dgm:spPr/>
      <dgm:t>
        <a:bodyPr/>
        <a:lstStyle/>
        <a:p>
          <a:r>
            <a:rPr lang="pl-PL"/>
            <a:t>Flux2 rozwiązanie do zarządzania Continuous Delivery za pomocą Gita</a:t>
          </a:r>
          <a:endParaRPr lang="en-US"/>
        </a:p>
      </dgm:t>
    </dgm:pt>
    <dgm:pt modelId="{A6B49F58-F163-4703-A261-E1E8B4209585}" type="parTrans" cxnId="{044F0A64-5FBB-462F-B4EE-1D15603E99C3}">
      <dgm:prSet/>
      <dgm:spPr/>
      <dgm:t>
        <a:bodyPr/>
        <a:lstStyle/>
        <a:p>
          <a:endParaRPr lang="en-US"/>
        </a:p>
      </dgm:t>
    </dgm:pt>
    <dgm:pt modelId="{32159DE5-3368-4C72-9564-54F3DF4AD834}" type="sibTrans" cxnId="{044F0A64-5FBB-462F-B4EE-1D15603E99C3}">
      <dgm:prSet/>
      <dgm:spPr/>
      <dgm:t>
        <a:bodyPr/>
        <a:lstStyle/>
        <a:p>
          <a:endParaRPr lang="en-US"/>
        </a:p>
      </dgm:t>
    </dgm:pt>
    <dgm:pt modelId="{B62E3762-ED68-4BF7-80E3-3C3061AF7C04}">
      <dgm:prSet/>
      <dgm:spPr/>
      <dgm:t>
        <a:bodyPr/>
        <a:lstStyle/>
        <a:p>
          <a:r>
            <a:rPr lang="pl-PL"/>
            <a:t>Zarządzanie Helmami, Kustomize</a:t>
          </a:r>
          <a:endParaRPr lang="en-US"/>
        </a:p>
      </dgm:t>
    </dgm:pt>
    <dgm:pt modelId="{2EBF87DB-46E3-4D7B-A211-8804AB172AD4}" type="parTrans" cxnId="{A1A6FBEE-F515-4B77-A383-B778AEEDB844}">
      <dgm:prSet/>
      <dgm:spPr/>
      <dgm:t>
        <a:bodyPr/>
        <a:lstStyle/>
        <a:p>
          <a:endParaRPr lang="en-US"/>
        </a:p>
      </dgm:t>
    </dgm:pt>
    <dgm:pt modelId="{4400837D-5340-4659-9EC3-FCF823D5AD46}" type="sibTrans" cxnId="{A1A6FBEE-F515-4B77-A383-B778AEEDB844}">
      <dgm:prSet/>
      <dgm:spPr/>
      <dgm:t>
        <a:bodyPr/>
        <a:lstStyle/>
        <a:p>
          <a:endParaRPr lang="en-US"/>
        </a:p>
      </dgm:t>
    </dgm:pt>
    <dgm:pt modelId="{F6384131-C8DD-4315-9005-BABB28367F42}">
      <dgm:prSet/>
      <dgm:spPr/>
      <dgm:t>
        <a:bodyPr/>
        <a:lstStyle/>
        <a:p>
          <a:r>
            <a:rPr lang="pl-PL"/>
            <a:t>Automatycznie podbija wersje obrazów dockerowych</a:t>
          </a:r>
          <a:endParaRPr lang="en-US"/>
        </a:p>
      </dgm:t>
    </dgm:pt>
    <dgm:pt modelId="{1890F102-90A3-4AF2-AA78-131929D2042B}" type="parTrans" cxnId="{E46459AE-8950-4B19-B2DB-DD675C136B5F}">
      <dgm:prSet/>
      <dgm:spPr/>
      <dgm:t>
        <a:bodyPr/>
        <a:lstStyle/>
        <a:p>
          <a:endParaRPr lang="en-US"/>
        </a:p>
      </dgm:t>
    </dgm:pt>
    <dgm:pt modelId="{BA4A1ED3-5ADE-450D-8C01-DBCDF80FDE5A}" type="sibTrans" cxnId="{E46459AE-8950-4B19-B2DB-DD675C136B5F}">
      <dgm:prSet/>
      <dgm:spPr/>
      <dgm:t>
        <a:bodyPr/>
        <a:lstStyle/>
        <a:p>
          <a:endParaRPr lang="en-US"/>
        </a:p>
      </dgm:t>
    </dgm:pt>
    <dgm:pt modelId="{3FDF5A6D-9D6D-4EA1-8021-F8F8C09B072C}">
      <dgm:prSet/>
      <dgm:spPr/>
      <dgm:t>
        <a:bodyPr/>
        <a:lstStyle/>
        <a:p>
          <a:r>
            <a:rPr lang="pl-PL"/>
            <a:t>Notyfikacje do Slacka, Teamsów itp.</a:t>
          </a:r>
          <a:endParaRPr lang="en-US"/>
        </a:p>
      </dgm:t>
    </dgm:pt>
    <dgm:pt modelId="{9B0D581F-124D-4B75-B65A-E4E5815B6E30}" type="parTrans" cxnId="{3EDAE6F1-431D-40F5-80D5-D81DBE12AE91}">
      <dgm:prSet/>
      <dgm:spPr/>
      <dgm:t>
        <a:bodyPr/>
        <a:lstStyle/>
        <a:p>
          <a:endParaRPr lang="en-US"/>
        </a:p>
      </dgm:t>
    </dgm:pt>
    <dgm:pt modelId="{819F2D7A-3E66-48AB-870F-811DB8939D62}" type="sibTrans" cxnId="{3EDAE6F1-431D-40F5-80D5-D81DBE12AE91}">
      <dgm:prSet/>
      <dgm:spPr/>
      <dgm:t>
        <a:bodyPr/>
        <a:lstStyle/>
        <a:p>
          <a:endParaRPr lang="en-US"/>
        </a:p>
      </dgm:t>
    </dgm:pt>
    <dgm:pt modelId="{371B32BC-04D8-4814-9AF7-6E52D1EBEB4E}">
      <dgm:prSet/>
      <dgm:spPr/>
      <dgm:t>
        <a:bodyPr/>
        <a:lstStyle/>
        <a:p>
          <a:r>
            <a:rPr lang="pl-PL"/>
            <a:t>Brak UI</a:t>
          </a:r>
          <a:endParaRPr lang="en-US"/>
        </a:p>
      </dgm:t>
    </dgm:pt>
    <dgm:pt modelId="{81A4EEE6-A883-4C8A-8877-CFE4C810AFA8}" type="parTrans" cxnId="{461A175B-D092-40C3-9B4F-30EE7F1C02F0}">
      <dgm:prSet/>
      <dgm:spPr/>
      <dgm:t>
        <a:bodyPr/>
        <a:lstStyle/>
        <a:p>
          <a:endParaRPr lang="en-US"/>
        </a:p>
      </dgm:t>
    </dgm:pt>
    <dgm:pt modelId="{4B9C6B4C-36BA-4577-B5E2-ADB0EE0ECE33}" type="sibTrans" cxnId="{461A175B-D092-40C3-9B4F-30EE7F1C02F0}">
      <dgm:prSet/>
      <dgm:spPr/>
      <dgm:t>
        <a:bodyPr/>
        <a:lstStyle/>
        <a:p>
          <a:endParaRPr lang="en-US"/>
        </a:p>
      </dgm:t>
    </dgm:pt>
    <dgm:pt modelId="{10A3B7CC-D22D-4A7F-B36D-581D84A5414B}">
      <dgm:prSet/>
      <dgm:spPr/>
      <dgm:t>
        <a:bodyPr/>
        <a:lstStyle/>
        <a:p>
          <a:r>
            <a:rPr lang="pl-PL"/>
            <a:t>Zarządzane przez MS</a:t>
          </a:r>
          <a:endParaRPr lang="en-US"/>
        </a:p>
      </dgm:t>
    </dgm:pt>
    <dgm:pt modelId="{ECB6AA4F-9C21-40C5-88DD-2FF726BA4D35}" type="parTrans" cxnId="{23C6D169-28E0-4D57-8A3D-5F02F00CBE27}">
      <dgm:prSet/>
      <dgm:spPr/>
      <dgm:t>
        <a:bodyPr/>
        <a:lstStyle/>
        <a:p>
          <a:endParaRPr lang="en-US"/>
        </a:p>
      </dgm:t>
    </dgm:pt>
    <dgm:pt modelId="{8AEF8253-26AE-48C4-983D-02130261EA06}" type="sibTrans" cxnId="{23C6D169-28E0-4D57-8A3D-5F02F00CBE27}">
      <dgm:prSet/>
      <dgm:spPr/>
      <dgm:t>
        <a:bodyPr/>
        <a:lstStyle/>
        <a:p>
          <a:endParaRPr lang="en-US"/>
        </a:p>
      </dgm:t>
    </dgm:pt>
    <dgm:pt modelId="{41FFB5C9-C259-C144-B856-AF8CF348E862}" type="pres">
      <dgm:prSet presAssocID="{B36B1A33-126B-4312-BF90-E22D7C39EF07}" presName="linear" presStyleCnt="0">
        <dgm:presLayoutVars>
          <dgm:animLvl val="lvl"/>
          <dgm:resizeHandles val="exact"/>
        </dgm:presLayoutVars>
      </dgm:prSet>
      <dgm:spPr/>
    </dgm:pt>
    <dgm:pt modelId="{2236F6A8-E54E-4148-B9D2-46B7AA63830F}" type="pres">
      <dgm:prSet presAssocID="{67B2C491-7180-4093-AE73-A8B7BB1AA0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7C0D3A2-8288-014B-A8F3-BD34906909D7}" type="pres">
      <dgm:prSet presAssocID="{32159DE5-3368-4C72-9564-54F3DF4AD834}" presName="spacer" presStyleCnt="0"/>
      <dgm:spPr/>
    </dgm:pt>
    <dgm:pt modelId="{1D8C1129-3EE4-EF49-9923-42029C2D0A47}" type="pres">
      <dgm:prSet presAssocID="{B62E3762-ED68-4BF7-80E3-3C3061AF7C0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E3E8BDF-EDF6-BE4B-A2DE-A5FFD13096AB}" type="pres">
      <dgm:prSet presAssocID="{4400837D-5340-4659-9EC3-FCF823D5AD46}" presName="spacer" presStyleCnt="0"/>
      <dgm:spPr/>
    </dgm:pt>
    <dgm:pt modelId="{2D565608-B221-EB4B-9604-81C385160E2E}" type="pres">
      <dgm:prSet presAssocID="{F6384131-C8DD-4315-9005-BABB28367F4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E263877-144D-994E-9D66-476474128210}" type="pres">
      <dgm:prSet presAssocID="{BA4A1ED3-5ADE-450D-8C01-DBCDF80FDE5A}" presName="spacer" presStyleCnt="0"/>
      <dgm:spPr/>
    </dgm:pt>
    <dgm:pt modelId="{575FC827-6A18-B04B-9F97-06371FC7AAE9}" type="pres">
      <dgm:prSet presAssocID="{3FDF5A6D-9D6D-4EA1-8021-F8F8C09B07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952BAF1-A6B6-5644-8EDB-FD45E660373D}" type="pres">
      <dgm:prSet presAssocID="{819F2D7A-3E66-48AB-870F-811DB8939D62}" presName="spacer" presStyleCnt="0"/>
      <dgm:spPr/>
    </dgm:pt>
    <dgm:pt modelId="{D20E5C88-F975-7644-BEEC-5A2353384C9D}" type="pres">
      <dgm:prSet presAssocID="{371B32BC-04D8-4814-9AF7-6E52D1EBEB4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8B2D48-F399-DE4D-BA1B-F62330F113B6}" type="pres">
      <dgm:prSet presAssocID="{4B9C6B4C-36BA-4577-B5E2-ADB0EE0ECE33}" presName="spacer" presStyleCnt="0"/>
      <dgm:spPr/>
    </dgm:pt>
    <dgm:pt modelId="{265A245A-3FC4-3C4F-BDBA-04D07C9B8014}" type="pres">
      <dgm:prSet presAssocID="{10A3B7CC-D22D-4A7F-B36D-581D84A5414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80EA106-26DD-2548-A2CC-79CDF91907A6}" type="presOf" srcId="{B62E3762-ED68-4BF7-80E3-3C3061AF7C04}" destId="{1D8C1129-3EE4-EF49-9923-42029C2D0A47}" srcOrd="0" destOrd="0" presId="urn:microsoft.com/office/officeart/2005/8/layout/vList2"/>
    <dgm:cxn modelId="{5F28B83D-A6FB-0F45-96D8-FA153E969B5E}" type="presOf" srcId="{F6384131-C8DD-4315-9005-BABB28367F42}" destId="{2D565608-B221-EB4B-9604-81C385160E2E}" srcOrd="0" destOrd="0" presId="urn:microsoft.com/office/officeart/2005/8/layout/vList2"/>
    <dgm:cxn modelId="{A4521644-E80A-394E-A80B-0785DFC47ED0}" type="presOf" srcId="{10A3B7CC-D22D-4A7F-B36D-581D84A5414B}" destId="{265A245A-3FC4-3C4F-BDBA-04D07C9B8014}" srcOrd="0" destOrd="0" presId="urn:microsoft.com/office/officeart/2005/8/layout/vList2"/>
    <dgm:cxn modelId="{FD3F024A-5129-B14B-B964-6CE7E3AE66AA}" type="presOf" srcId="{67B2C491-7180-4093-AE73-A8B7BB1AA040}" destId="{2236F6A8-E54E-4148-B9D2-46B7AA63830F}" srcOrd="0" destOrd="0" presId="urn:microsoft.com/office/officeart/2005/8/layout/vList2"/>
    <dgm:cxn modelId="{461A175B-D092-40C3-9B4F-30EE7F1C02F0}" srcId="{B36B1A33-126B-4312-BF90-E22D7C39EF07}" destId="{371B32BC-04D8-4814-9AF7-6E52D1EBEB4E}" srcOrd="4" destOrd="0" parTransId="{81A4EEE6-A883-4C8A-8877-CFE4C810AFA8}" sibTransId="{4B9C6B4C-36BA-4577-B5E2-ADB0EE0ECE33}"/>
    <dgm:cxn modelId="{044F0A64-5FBB-462F-B4EE-1D15603E99C3}" srcId="{B36B1A33-126B-4312-BF90-E22D7C39EF07}" destId="{67B2C491-7180-4093-AE73-A8B7BB1AA040}" srcOrd="0" destOrd="0" parTransId="{A6B49F58-F163-4703-A261-E1E8B4209585}" sibTransId="{32159DE5-3368-4C72-9564-54F3DF4AD834}"/>
    <dgm:cxn modelId="{23C6D169-28E0-4D57-8A3D-5F02F00CBE27}" srcId="{B36B1A33-126B-4312-BF90-E22D7C39EF07}" destId="{10A3B7CC-D22D-4A7F-B36D-581D84A5414B}" srcOrd="5" destOrd="0" parTransId="{ECB6AA4F-9C21-40C5-88DD-2FF726BA4D35}" sibTransId="{8AEF8253-26AE-48C4-983D-02130261EA06}"/>
    <dgm:cxn modelId="{695EB877-21C5-6549-9E3E-F40DDE370E9C}" type="presOf" srcId="{371B32BC-04D8-4814-9AF7-6E52D1EBEB4E}" destId="{D20E5C88-F975-7644-BEEC-5A2353384C9D}" srcOrd="0" destOrd="0" presId="urn:microsoft.com/office/officeart/2005/8/layout/vList2"/>
    <dgm:cxn modelId="{E46459AE-8950-4B19-B2DB-DD675C136B5F}" srcId="{B36B1A33-126B-4312-BF90-E22D7C39EF07}" destId="{F6384131-C8DD-4315-9005-BABB28367F42}" srcOrd="2" destOrd="0" parTransId="{1890F102-90A3-4AF2-AA78-131929D2042B}" sibTransId="{BA4A1ED3-5ADE-450D-8C01-DBCDF80FDE5A}"/>
    <dgm:cxn modelId="{A18C3CAF-C97F-B546-B51E-D5F9E4F070B4}" type="presOf" srcId="{3FDF5A6D-9D6D-4EA1-8021-F8F8C09B072C}" destId="{575FC827-6A18-B04B-9F97-06371FC7AAE9}" srcOrd="0" destOrd="0" presId="urn:microsoft.com/office/officeart/2005/8/layout/vList2"/>
    <dgm:cxn modelId="{EB35D3C0-A583-1949-8F96-FBDC23270997}" type="presOf" srcId="{B36B1A33-126B-4312-BF90-E22D7C39EF07}" destId="{41FFB5C9-C259-C144-B856-AF8CF348E862}" srcOrd="0" destOrd="0" presId="urn:microsoft.com/office/officeart/2005/8/layout/vList2"/>
    <dgm:cxn modelId="{A1A6FBEE-F515-4B77-A383-B778AEEDB844}" srcId="{B36B1A33-126B-4312-BF90-E22D7C39EF07}" destId="{B62E3762-ED68-4BF7-80E3-3C3061AF7C04}" srcOrd="1" destOrd="0" parTransId="{2EBF87DB-46E3-4D7B-A211-8804AB172AD4}" sibTransId="{4400837D-5340-4659-9EC3-FCF823D5AD46}"/>
    <dgm:cxn modelId="{3EDAE6F1-431D-40F5-80D5-D81DBE12AE91}" srcId="{B36B1A33-126B-4312-BF90-E22D7C39EF07}" destId="{3FDF5A6D-9D6D-4EA1-8021-F8F8C09B072C}" srcOrd="3" destOrd="0" parTransId="{9B0D581F-124D-4B75-B65A-E4E5815B6E30}" sibTransId="{819F2D7A-3E66-48AB-870F-811DB8939D62}"/>
    <dgm:cxn modelId="{EF5A390A-2C66-2846-A995-09086CE20104}" type="presParOf" srcId="{41FFB5C9-C259-C144-B856-AF8CF348E862}" destId="{2236F6A8-E54E-4148-B9D2-46B7AA63830F}" srcOrd="0" destOrd="0" presId="urn:microsoft.com/office/officeart/2005/8/layout/vList2"/>
    <dgm:cxn modelId="{D0D708AB-F2EA-7342-91D5-77197D40803E}" type="presParOf" srcId="{41FFB5C9-C259-C144-B856-AF8CF348E862}" destId="{E7C0D3A2-8288-014B-A8F3-BD34906909D7}" srcOrd="1" destOrd="0" presId="urn:microsoft.com/office/officeart/2005/8/layout/vList2"/>
    <dgm:cxn modelId="{A9558676-83E1-2045-ABF3-15B69B2CB195}" type="presParOf" srcId="{41FFB5C9-C259-C144-B856-AF8CF348E862}" destId="{1D8C1129-3EE4-EF49-9923-42029C2D0A47}" srcOrd="2" destOrd="0" presId="urn:microsoft.com/office/officeart/2005/8/layout/vList2"/>
    <dgm:cxn modelId="{E2A69F5B-FFA5-0E4A-89EB-7EA37750B448}" type="presParOf" srcId="{41FFB5C9-C259-C144-B856-AF8CF348E862}" destId="{8E3E8BDF-EDF6-BE4B-A2DE-A5FFD13096AB}" srcOrd="3" destOrd="0" presId="urn:microsoft.com/office/officeart/2005/8/layout/vList2"/>
    <dgm:cxn modelId="{FD503356-F26C-9E4B-A146-9A6AD5D56D8A}" type="presParOf" srcId="{41FFB5C9-C259-C144-B856-AF8CF348E862}" destId="{2D565608-B221-EB4B-9604-81C385160E2E}" srcOrd="4" destOrd="0" presId="urn:microsoft.com/office/officeart/2005/8/layout/vList2"/>
    <dgm:cxn modelId="{6AD414E0-5C22-4848-B49A-A6F3FA5C5D93}" type="presParOf" srcId="{41FFB5C9-C259-C144-B856-AF8CF348E862}" destId="{0E263877-144D-994E-9D66-476474128210}" srcOrd="5" destOrd="0" presId="urn:microsoft.com/office/officeart/2005/8/layout/vList2"/>
    <dgm:cxn modelId="{7C1D28FC-0584-2C4C-B70B-97A9588B3628}" type="presParOf" srcId="{41FFB5C9-C259-C144-B856-AF8CF348E862}" destId="{575FC827-6A18-B04B-9F97-06371FC7AAE9}" srcOrd="6" destOrd="0" presId="urn:microsoft.com/office/officeart/2005/8/layout/vList2"/>
    <dgm:cxn modelId="{E58C01B6-5D47-AB4B-B920-E5D92AC2D348}" type="presParOf" srcId="{41FFB5C9-C259-C144-B856-AF8CF348E862}" destId="{B952BAF1-A6B6-5644-8EDB-FD45E660373D}" srcOrd="7" destOrd="0" presId="urn:microsoft.com/office/officeart/2005/8/layout/vList2"/>
    <dgm:cxn modelId="{39D44D64-95E6-BC4B-9E9D-A8377B63CA2F}" type="presParOf" srcId="{41FFB5C9-C259-C144-B856-AF8CF348E862}" destId="{D20E5C88-F975-7644-BEEC-5A2353384C9D}" srcOrd="8" destOrd="0" presId="urn:microsoft.com/office/officeart/2005/8/layout/vList2"/>
    <dgm:cxn modelId="{32987BE5-AE29-D945-9661-24241AFE5B9A}" type="presParOf" srcId="{41FFB5C9-C259-C144-B856-AF8CF348E862}" destId="{A18B2D48-F399-DE4D-BA1B-F62330F113B6}" srcOrd="9" destOrd="0" presId="urn:microsoft.com/office/officeart/2005/8/layout/vList2"/>
    <dgm:cxn modelId="{A36C253B-1B70-9A42-BE26-A83CB050BC5B}" type="presParOf" srcId="{41FFB5C9-C259-C144-B856-AF8CF348E862}" destId="{265A245A-3FC4-3C4F-BDBA-04D07C9B801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A004B02-EDCC-40AC-A591-CFD733B0C2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E3625B-675A-484D-8680-55026F068FD9}">
      <dgm:prSet/>
      <dgm:spPr/>
      <dgm:t>
        <a:bodyPr/>
        <a:lstStyle/>
        <a:p>
          <a:r>
            <a:rPr lang="pl-PL"/>
            <a:t>Bardziej popularne rozwiązanie oparciu o GitOps</a:t>
          </a:r>
          <a:endParaRPr lang="en-US"/>
        </a:p>
      </dgm:t>
    </dgm:pt>
    <dgm:pt modelId="{04C4187C-D04D-4D88-B081-A3A88D304D71}" type="parTrans" cxnId="{0B8DBEF5-0629-4208-831D-1632132C3C2D}">
      <dgm:prSet/>
      <dgm:spPr/>
      <dgm:t>
        <a:bodyPr/>
        <a:lstStyle/>
        <a:p>
          <a:endParaRPr lang="en-US"/>
        </a:p>
      </dgm:t>
    </dgm:pt>
    <dgm:pt modelId="{C4EB7548-6590-4203-807A-2A23C91D6B48}" type="sibTrans" cxnId="{0B8DBEF5-0629-4208-831D-1632132C3C2D}">
      <dgm:prSet/>
      <dgm:spPr/>
      <dgm:t>
        <a:bodyPr/>
        <a:lstStyle/>
        <a:p>
          <a:endParaRPr lang="en-US"/>
        </a:p>
      </dgm:t>
    </dgm:pt>
    <dgm:pt modelId="{241A4BDC-63C3-4528-9527-4E6F05B59AF4}">
      <dgm:prSet/>
      <dgm:spPr/>
      <dgm:t>
        <a:bodyPr/>
        <a:lstStyle/>
        <a:p>
          <a:r>
            <a:rPr lang="pl-PL"/>
            <a:t>Pattern App of Apps</a:t>
          </a:r>
          <a:endParaRPr lang="en-US"/>
        </a:p>
      </dgm:t>
    </dgm:pt>
    <dgm:pt modelId="{7C9361D9-8295-4A63-893F-242AFAF6C514}" type="parTrans" cxnId="{157EEC3E-F7A4-4E60-B646-9F51FAB7E44E}">
      <dgm:prSet/>
      <dgm:spPr/>
      <dgm:t>
        <a:bodyPr/>
        <a:lstStyle/>
        <a:p>
          <a:endParaRPr lang="en-US"/>
        </a:p>
      </dgm:t>
    </dgm:pt>
    <dgm:pt modelId="{D6B37BB5-3583-425C-93A6-3B09F20DBAC2}" type="sibTrans" cxnId="{157EEC3E-F7A4-4E60-B646-9F51FAB7E44E}">
      <dgm:prSet/>
      <dgm:spPr/>
      <dgm:t>
        <a:bodyPr/>
        <a:lstStyle/>
        <a:p>
          <a:endParaRPr lang="en-US"/>
        </a:p>
      </dgm:t>
    </dgm:pt>
    <dgm:pt modelId="{4C9F1119-676D-45EF-8826-26A945735932}">
      <dgm:prSet/>
      <dgm:spPr/>
      <dgm:t>
        <a:bodyPr/>
        <a:lstStyle/>
        <a:p>
          <a:r>
            <a:rPr lang="pl-PL"/>
            <a:t>Miły UI</a:t>
          </a:r>
          <a:endParaRPr lang="en-US"/>
        </a:p>
      </dgm:t>
    </dgm:pt>
    <dgm:pt modelId="{55931A57-C2DB-4A44-9CE3-B2844A749B54}" type="parTrans" cxnId="{AE07F899-B031-490D-8FE7-A47DAE53B0C7}">
      <dgm:prSet/>
      <dgm:spPr/>
      <dgm:t>
        <a:bodyPr/>
        <a:lstStyle/>
        <a:p>
          <a:endParaRPr lang="en-US"/>
        </a:p>
      </dgm:t>
    </dgm:pt>
    <dgm:pt modelId="{C7A1568B-B2AB-43B2-8CEF-31E1C6012E4E}" type="sibTrans" cxnId="{AE07F899-B031-490D-8FE7-A47DAE53B0C7}">
      <dgm:prSet/>
      <dgm:spPr/>
      <dgm:t>
        <a:bodyPr/>
        <a:lstStyle/>
        <a:p>
          <a:endParaRPr lang="en-US"/>
        </a:p>
      </dgm:t>
    </dgm:pt>
    <dgm:pt modelId="{1B00D844-5147-4C2D-A7CD-06107DA1F363}">
      <dgm:prSet/>
      <dgm:spPr/>
      <dgm:t>
        <a:bodyPr/>
        <a:lstStyle/>
        <a:p>
          <a:r>
            <a:rPr lang="pl-PL"/>
            <a:t>Możliwe podglądanie logów oraz wszystkich aplikacji</a:t>
          </a:r>
          <a:endParaRPr lang="en-US"/>
        </a:p>
      </dgm:t>
    </dgm:pt>
    <dgm:pt modelId="{E50EF39C-DC72-4A39-A66D-68C8F47C81BE}" type="parTrans" cxnId="{D78883E6-05B1-4753-95CD-5A59BEB43404}">
      <dgm:prSet/>
      <dgm:spPr/>
      <dgm:t>
        <a:bodyPr/>
        <a:lstStyle/>
        <a:p>
          <a:endParaRPr lang="en-US"/>
        </a:p>
      </dgm:t>
    </dgm:pt>
    <dgm:pt modelId="{5DC50F64-F0DF-498F-AFE4-EC91C822A629}" type="sibTrans" cxnId="{D78883E6-05B1-4753-95CD-5A59BEB43404}">
      <dgm:prSet/>
      <dgm:spPr/>
      <dgm:t>
        <a:bodyPr/>
        <a:lstStyle/>
        <a:p>
          <a:endParaRPr lang="en-US"/>
        </a:p>
      </dgm:t>
    </dgm:pt>
    <dgm:pt modelId="{97A8A15D-51EA-5247-B5E3-14A9672997EF}" type="pres">
      <dgm:prSet presAssocID="{8A004B02-EDCC-40AC-A591-CFD733B0C293}" presName="vert0" presStyleCnt="0">
        <dgm:presLayoutVars>
          <dgm:dir/>
          <dgm:animOne val="branch"/>
          <dgm:animLvl val="lvl"/>
        </dgm:presLayoutVars>
      </dgm:prSet>
      <dgm:spPr/>
    </dgm:pt>
    <dgm:pt modelId="{8B541F21-3216-4841-A24A-9CB7FAE1ED1C}" type="pres">
      <dgm:prSet presAssocID="{37E3625B-675A-484D-8680-55026F068FD9}" presName="thickLine" presStyleLbl="alignNode1" presStyleIdx="0" presStyleCnt="4"/>
      <dgm:spPr/>
    </dgm:pt>
    <dgm:pt modelId="{1CEDE4D0-CF55-9549-AB76-7FAEAC4EBA38}" type="pres">
      <dgm:prSet presAssocID="{37E3625B-675A-484D-8680-55026F068FD9}" presName="horz1" presStyleCnt="0"/>
      <dgm:spPr/>
    </dgm:pt>
    <dgm:pt modelId="{31FCD241-DFB3-984E-8DA5-05E1D2D8CEBB}" type="pres">
      <dgm:prSet presAssocID="{37E3625B-675A-484D-8680-55026F068FD9}" presName="tx1" presStyleLbl="revTx" presStyleIdx="0" presStyleCnt="4"/>
      <dgm:spPr/>
    </dgm:pt>
    <dgm:pt modelId="{8042CC11-5407-304D-8FB2-E8E37BC73949}" type="pres">
      <dgm:prSet presAssocID="{37E3625B-675A-484D-8680-55026F068FD9}" presName="vert1" presStyleCnt="0"/>
      <dgm:spPr/>
    </dgm:pt>
    <dgm:pt modelId="{8455EFED-1150-224A-BDF0-2924E656B2F4}" type="pres">
      <dgm:prSet presAssocID="{241A4BDC-63C3-4528-9527-4E6F05B59AF4}" presName="thickLine" presStyleLbl="alignNode1" presStyleIdx="1" presStyleCnt="4"/>
      <dgm:spPr/>
    </dgm:pt>
    <dgm:pt modelId="{9237579F-8D23-5A47-8042-CD9C995E684B}" type="pres">
      <dgm:prSet presAssocID="{241A4BDC-63C3-4528-9527-4E6F05B59AF4}" presName="horz1" presStyleCnt="0"/>
      <dgm:spPr/>
    </dgm:pt>
    <dgm:pt modelId="{EE67D879-92EB-404B-8460-98CB18706C3D}" type="pres">
      <dgm:prSet presAssocID="{241A4BDC-63C3-4528-9527-4E6F05B59AF4}" presName="tx1" presStyleLbl="revTx" presStyleIdx="1" presStyleCnt="4"/>
      <dgm:spPr/>
    </dgm:pt>
    <dgm:pt modelId="{7D1F3BE9-5C3E-1C4B-82AC-FE870C3771EE}" type="pres">
      <dgm:prSet presAssocID="{241A4BDC-63C3-4528-9527-4E6F05B59AF4}" presName="vert1" presStyleCnt="0"/>
      <dgm:spPr/>
    </dgm:pt>
    <dgm:pt modelId="{F51424B8-6ABA-D846-B5CA-30C5FEE73AB6}" type="pres">
      <dgm:prSet presAssocID="{4C9F1119-676D-45EF-8826-26A945735932}" presName="thickLine" presStyleLbl="alignNode1" presStyleIdx="2" presStyleCnt="4"/>
      <dgm:spPr/>
    </dgm:pt>
    <dgm:pt modelId="{91B037E2-C3A1-D140-9D81-5B0CE21A8865}" type="pres">
      <dgm:prSet presAssocID="{4C9F1119-676D-45EF-8826-26A945735932}" presName="horz1" presStyleCnt="0"/>
      <dgm:spPr/>
    </dgm:pt>
    <dgm:pt modelId="{6543B4B1-3B40-EE45-B929-61B529A0BA91}" type="pres">
      <dgm:prSet presAssocID="{4C9F1119-676D-45EF-8826-26A945735932}" presName="tx1" presStyleLbl="revTx" presStyleIdx="2" presStyleCnt="4"/>
      <dgm:spPr/>
    </dgm:pt>
    <dgm:pt modelId="{5417FCAF-B7F1-0E4A-B36D-D8D5BF60B4DF}" type="pres">
      <dgm:prSet presAssocID="{4C9F1119-676D-45EF-8826-26A945735932}" presName="vert1" presStyleCnt="0"/>
      <dgm:spPr/>
    </dgm:pt>
    <dgm:pt modelId="{14E7CB2F-D016-924B-A8B5-B183944B42AD}" type="pres">
      <dgm:prSet presAssocID="{1B00D844-5147-4C2D-A7CD-06107DA1F363}" presName="thickLine" presStyleLbl="alignNode1" presStyleIdx="3" presStyleCnt="4"/>
      <dgm:spPr/>
    </dgm:pt>
    <dgm:pt modelId="{0A01CFFC-F48F-FF47-8289-41D021D0FC63}" type="pres">
      <dgm:prSet presAssocID="{1B00D844-5147-4C2D-A7CD-06107DA1F363}" presName="horz1" presStyleCnt="0"/>
      <dgm:spPr/>
    </dgm:pt>
    <dgm:pt modelId="{7BB161F0-BF36-5344-A25B-B909C3D0A11F}" type="pres">
      <dgm:prSet presAssocID="{1B00D844-5147-4C2D-A7CD-06107DA1F363}" presName="tx1" presStyleLbl="revTx" presStyleIdx="3" presStyleCnt="4"/>
      <dgm:spPr/>
    </dgm:pt>
    <dgm:pt modelId="{05191B42-5EA7-134E-8659-994E32E4958E}" type="pres">
      <dgm:prSet presAssocID="{1B00D844-5147-4C2D-A7CD-06107DA1F363}" presName="vert1" presStyleCnt="0"/>
      <dgm:spPr/>
    </dgm:pt>
  </dgm:ptLst>
  <dgm:cxnLst>
    <dgm:cxn modelId="{F08F562B-E496-B84E-A722-5F5CD4465D0C}" type="presOf" srcId="{241A4BDC-63C3-4528-9527-4E6F05B59AF4}" destId="{EE67D879-92EB-404B-8460-98CB18706C3D}" srcOrd="0" destOrd="0" presId="urn:microsoft.com/office/officeart/2008/layout/LinedList"/>
    <dgm:cxn modelId="{9744672E-EFCE-414A-8D4E-01EFDD704859}" type="presOf" srcId="{1B00D844-5147-4C2D-A7CD-06107DA1F363}" destId="{7BB161F0-BF36-5344-A25B-B909C3D0A11F}" srcOrd="0" destOrd="0" presId="urn:microsoft.com/office/officeart/2008/layout/LinedList"/>
    <dgm:cxn modelId="{157EEC3E-F7A4-4E60-B646-9F51FAB7E44E}" srcId="{8A004B02-EDCC-40AC-A591-CFD733B0C293}" destId="{241A4BDC-63C3-4528-9527-4E6F05B59AF4}" srcOrd="1" destOrd="0" parTransId="{7C9361D9-8295-4A63-893F-242AFAF6C514}" sibTransId="{D6B37BB5-3583-425C-93A6-3B09F20DBAC2}"/>
    <dgm:cxn modelId="{7337AC57-5A9A-694A-B3FF-738C3B1B9E80}" type="presOf" srcId="{4C9F1119-676D-45EF-8826-26A945735932}" destId="{6543B4B1-3B40-EE45-B929-61B529A0BA91}" srcOrd="0" destOrd="0" presId="urn:microsoft.com/office/officeart/2008/layout/LinedList"/>
    <dgm:cxn modelId="{7CC4675F-46F5-E643-9558-30A96E838BB2}" type="presOf" srcId="{8A004B02-EDCC-40AC-A591-CFD733B0C293}" destId="{97A8A15D-51EA-5247-B5E3-14A9672997EF}" srcOrd="0" destOrd="0" presId="urn:microsoft.com/office/officeart/2008/layout/LinedList"/>
    <dgm:cxn modelId="{6BACDB93-324B-AB43-B884-09B625100D3C}" type="presOf" srcId="{37E3625B-675A-484D-8680-55026F068FD9}" destId="{31FCD241-DFB3-984E-8DA5-05E1D2D8CEBB}" srcOrd="0" destOrd="0" presId="urn:microsoft.com/office/officeart/2008/layout/LinedList"/>
    <dgm:cxn modelId="{AE07F899-B031-490D-8FE7-A47DAE53B0C7}" srcId="{8A004B02-EDCC-40AC-A591-CFD733B0C293}" destId="{4C9F1119-676D-45EF-8826-26A945735932}" srcOrd="2" destOrd="0" parTransId="{55931A57-C2DB-4A44-9CE3-B2844A749B54}" sibTransId="{C7A1568B-B2AB-43B2-8CEF-31E1C6012E4E}"/>
    <dgm:cxn modelId="{D78883E6-05B1-4753-95CD-5A59BEB43404}" srcId="{8A004B02-EDCC-40AC-A591-CFD733B0C293}" destId="{1B00D844-5147-4C2D-A7CD-06107DA1F363}" srcOrd="3" destOrd="0" parTransId="{E50EF39C-DC72-4A39-A66D-68C8F47C81BE}" sibTransId="{5DC50F64-F0DF-498F-AFE4-EC91C822A629}"/>
    <dgm:cxn modelId="{0B8DBEF5-0629-4208-831D-1632132C3C2D}" srcId="{8A004B02-EDCC-40AC-A591-CFD733B0C293}" destId="{37E3625B-675A-484D-8680-55026F068FD9}" srcOrd="0" destOrd="0" parTransId="{04C4187C-D04D-4D88-B081-A3A88D304D71}" sibTransId="{C4EB7548-6590-4203-807A-2A23C91D6B48}"/>
    <dgm:cxn modelId="{D9265DA1-E1C2-6249-8C7A-0629E65FB4E8}" type="presParOf" srcId="{97A8A15D-51EA-5247-B5E3-14A9672997EF}" destId="{8B541F21-3216-4841-A24A-9CB7FAE1ED1C}" srcOrd="0" destOrd="0" presId="urn:microsoft.com/office/officeart/2008/layout/LinedList"/>
    <dgm:cxn modelId="{1677FFB6-2311-974A-AC35-EAFBEACD0D8D}" type="presParOf" srcId="{97A8A15D-51EA-5247-B5E3-14A9672997EF}" destId="{1CEDE4D0-CF55-9549-AB76-7FAEAC4EBA38}" srcOrd="1" destOrd="0" presId="urn:microsoft.com/office/officeart/2008/layout/LinedList"/>
    <dgm:cxn modelId="{5A6FA1A2-9A55-1E43-8A18-D3C25195825F}" type="presParOf" srcId="{1CEDE4D0-CF55-9549-AB76-7FAEAC4EBA38}" destId="{31FCD241-DFB3-984E-8DA5-05E1D2D8CEBB}" srcOrd="0" destOrd="0" presId="urn:microsoft.com/office/officeart/2008/layout/LinedList"/>
    <dgm:cxn modelId="{8839580C-2C23-474B-88D8-46A0FACD1178}" type="presParOf" srcId="{1CEDE4D0-CF55-9549-AB76-7FAEAC4EBA38}" destId="{8042CC11-5407-304D-8FB2-E8E37BC73949}" srcOrd="1" destOrd="0" presId="urn:microsoft.com/office/officeart/2008/layout/LinedList"/>
    <dgm:cxn modelId="{8FCB442E-5CE1-2843-BB33-A6CB677798A3}" type="presParOf" srcId="{97A8A15D-51EA-5247-B5E3-14A9672997EF}" destId="{8455EFED-1150-224A-BDF0-2924E656B2F4}" srcOrd="2" destOrd="0" presId="urn:microsoft.com/office/officeart/2008/layout/LinedList"/>
    <dgm:cxn modelId="{04A5B5D6-D618-9B4A-B415-E21798E0E34D}" type="presParOf" srcId="{97A8A15D-51EA-5247-B5E3-14A9672997EF}" destId="{9237579F-8D23-5A47-8042-CD9C995E684B}" srcOrd="3" destOrd="0" presId="urn:microsoft.com/office/officeart/2008/layout/LinedList"/>
    <dgm:cxn modelId="{BDFDDB1E-2D14-4C4D-B168-A560650C10E1}" type="presParOf" srcId="{9237579F-8D23-5A47-8042-CD9C995E684B}" destId="{EE67D879-92EB-404B-8460-98CB18706C3D}" srcOrd="0" destOrd="0" presId="urn:microsoft.com/office/officeart/2008/layout/LinedList"/>
    <dgm:cxn modelId="{F46C7631-F065-4841-92F7-9C15AB0A4B79}" type="presParOf" srcId="{9237579F-8D23-5A47-8042-CD9C995E684B}" destId="{7D1F3BE9-5C3E-1C4B-82AC-FE870C3771EE}" srcOrd="1" destOrd="0" presId="urn:microsoft.com/office/officeart/2008/layout/LinedList"/>
    <dgm:cxn modelId="{0CFCD6BD-977C-C64B-AD08-FD6287770035}" type="presParOf" srcId="{97A8A15D-51EA-5247-B5E3-14A9672997EF}" destId="{F51424B8-6ABA-D846-B5CA-30C5FEE73AB6}" srcOrd="4" destOrd="0" presId="urn:microsoft.com/office/officeart/2008/layout/LinedList"/>
    <dgm:cxn modelId="{9F5F5221-E24D-BD41-824C-9878BFA93A70}" type="presParOf" srcId="{97A8A15D-51EA-5247-B5E3-14A9672997EF}" destId="{91B037E2-C3A1-D140-9D81-5B0CE21A8865}" srcOrd="5" destOrd="0" presId="urn:microsoft.com/office/officeart/2008/layout/LinedList"/>
    <dgm:cxn modelId="{D10DE893-CC0F-0242-B126-09F73BEC7649}" type="presParOf" srcId="{91B037E2-C3A1-D140-9D81-5B0CE21A8865}" destId="{6543B4B1-3B40-EE45-B929-61B529A0BA91}" srcOrd="0" destOrd="0" presId="urn:microsoft.com/office/officeart/2008/layout/LinedList"/>
    <dgm:cxn modelId="{CB0CD8F6-8CCF-7544-AD23-AF2A92FB2784}" type="presParOf" srcId="{91B037E2-C3A1-D140-9D81-5B0CE21A8865}" destId="{5417FCAF-B7F1-0E4A-B36D-D8D5BF60B4DF}" srcOrd="1" destOrd="0" presId="urn:microsoft.com/office/officeart/2008/layout/LinedList"/>
    <dgm:cxn modelId="{E93EC1E5-8AB7-5744-B346-C3E7BD6E2F7E}" type="presParOf" srcId="{97A8A15D-51EA-5247-B5E3-14A9672997EF}" destId="{14E7CB2F-D016-924B-A8B5-B183944B42AD}" srcOrd="6" destOrd="0" presId="urn:microsoft.com/office/officeart/2008/layout/LinedList"/>
    <dgm:cxn modelId="{2EDB9685-CD4D-B544-B502-900C2B474C68}" type="presParOf" srcId="{97A8A15D-51EA-5247-B5E3-14A9672997EF}" destId="{0A01CFFC-F48F-FF47-8289-41D021D0FC63}" srcOrd="7" destOrd="0" presId="urn:microsoft.com/office/officeart/2008/layout/LinedList"/>
    <dgm:cxn modelId="{638A7187-B6AC-9947-BFDC-E18475BF4FE8}" type="presParOf" srcId="{0A01CFFC-F48F-FF47-8289-41D021D0FC63}" destId="{7BB161F0-BF36-5344-A25B-B909C3D0A11F}" srcOrd="0" destOrd="0" presId="urn:microsoft.com/office/officeart/2008/layout/LinedList"/>
    <dgm:cxn modelId="{B4139480-3EF4-8A43-9C2E-91B7799485A4}" type="presParOf" srcId="{0A01CFFC-F48F-FF47-8289-41D021D0FC63}" destId="{05191B42-5EA7-134E-8659-994E32E495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E3E0B4-05D5-1C42-9B88-6E7620214792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E111713-9FD3-EE48-9531-95F34D0F3357}">
      <dgm:prSet/>
      <dgm:spPr/>
      <dgm:t>
        <a:bodyPr/>
        <a:lstStyle/>
        <a:p>
          <a:r>
            <a:rPr lang="pl-PL" dirty="0"/>
            <a:t>Architektura niezależna od dostawcy, działająca na wielu platformach chmurowych</a:t>
          </a:r>
          <a:endParaRPr lang="en-US" dirty="0"/>
        </a:p>
      </dgm:t>
    </dgm:pt>
    <dgm:pt modelId="{FC06C282-7077-8844-BA14-E28B4D920E1D}" type="parTrans" cxnId="{347AE56B-E65F-F040-A51A-60031CBE97C4}">
      <dgm:prSet/>
      <dgm:spPr/>
      <dgm:t>
        <a:bodyPr/>
        <a:lstStyle/>
        <a:p>
          <a:endParaRPr lang="en-US"/>
        </a:p>
      </dgm:t>
    </dgm:pt>
    <dgm:pt modelId="{B6A0F54D-E120-4E49-A6E6-4FF36B2EB7CB}" type="sibTrans" cxnId="{347AE56B-E65F-F040-A51A-60031CBE97C4}">
      <dgm:prSet/>
      <dgm:spPr/>
      <dgm:t>
        <a:bodyPr/>
        <a:lstStyle/>
        <a:p>
          <a:endParaRPr lang="en-US"/>
        </a:p>
      </dgm:t>
    </dgm:pt>
    <dgm:pt modelId="{38D86AD4-3B1E-0544-8572-B7FF63E7844B}">
      <dgm:prSet/>
      <dgm:spPr/>
      <dgm:t>
        <a:bodyPr/>
        <a:lstStyle/>
        <a:p>
          <a:r>
            <a:rPr lang="pl-PL"/>
            <a:t>Niski Vendor Lock dla Aplikacji</a:t>
          </a:r>
          <a:endParaRPr lang="en-US"/>
        </a:p>
      </dgm:t>
    </dgm:pt>
    <dgm:pt modelId="{B146D7A1-2F08-EE4A-9488-5B8BB5EF4D89}" type="parTrans" cxnId="{ACBB442C-CCEB-7648-94FF-DF952D85E1FB}">
      <dgm:prSet/>
      <dgm:spPr/>
      <dgm:t>
        <a:bodyPr/>
        <a:lstStyle/>
        <a:p>
          <a:endParaRPr lang="en-US"/>
        </a:p>
      </dgm:t>
    </dgm:pt>
    <dgm:pt modelId="{666470F0-201C-F249-8D66-DCD9463CC826}" type="sibTrans" cxnId="{ACBB442C-CCEB-7648-94FF-DF952D85E1FB}">
      <dgm:prSet/>
      <dgm:spPr/>
      <dgm:t>
        <a:bodyPr/>
        <a:lstStyle/>
        <a:p>
          <a:endParaRPr lang="en-US"/>
        </a:p>
      </dgm:t>
    </dgm:pt>
    <dgm:pt modelId="{25370DA5-F80C-5343-9254-5F930970AFBB}">
      <dgm:prSet/>
      <dgm:spPr/>
      <dgm:t>
        <a:bodyPr/>
        <a:lstStyle/>
        <a:p>
          <a:r>
            <a:rPr lang="pl-PL"/>
            <a:t>Wyższy koszt utrzymania</a:t>
          </a:r>
          <a:endParaRPr lang="en-US"/>
        </a:p>
      </dgm:t>
    </dgm:pt>
    <dgm:pt modelId="{F58EF78E-08DF-A345-889A-21A1968D8CCA}" type="parTrans" cxnId="{20E10FE6-E3C0-684C-A701-3EDDB26358FD}">
      <dgm:prSet/>
      <dgm:spPr/>
      <dgm:t>
        <a:bodyPr/>
        <a:lstStyle/>
        <a:p>
          <a:endParaRPr lang="en-US"/>
        </a:p>
      </dgm:t>
    </dgm:pt>
    <dgm:pt modelId="{159C0173-433A-2146-A46E-0591BD0FBC04}" type="sibTrans" cxnId="{20E10FE6-E3C0-684C-A701-3EDDB26358FD}">
      <dgm:prSet/>
      <dgm:spPr/>
      <dgm:t>
        <a:bodyPr/>
        <a:lstStyle/>
        <a:p>
          <a:endParaRPr lang="en-US"/>
        </a:p>
      </dgm:t>
    </dgm:pt>
    <dgm:pt modelId="{D70D042F-DACF-DC4E-84BA-06772620C7D0}" type="pres">
      <dgm:prSet presAssocID="{8BE3E0B4-05D5-1C42-9B88-6E7620214792}" presName="linear" presStyleCnt="0">
        <dgm:presLayoutVars>
          <dgm:animLvl val="lvl"/>
          <dgm:resizeHandles val="exact"/>
        </dgm:presLayoutVars>
      </dgm:prSet>
      <dgm:spPr/>
    </dgm:pt>
    <dgm:pt modelId="{C3B6CD36-1DEE-034E-91AA-FF5460D0BAD4}" type="pres">
      <dgm:prSet presAssocID="{3E111713-9FD3-EE48-9531-95F34D0F33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33CFBA-621E-AC4F-9E97-C5D6993551B1}" type="pres">
      <dgm:prSet presAssocID="{B6A0F54D-E120-4E49-A6E6-4FF36B2EB7CB}" presName="spacer" presStyleCnt="0"/>
      <dgm:spPr/>
    </dgm:pt>
    <dgm:pt modelId="{8DA83D70-3705-0A4D-9EFC-FF1647C42EF3}" type="pres">
      <dgm:prSet presAssocID="{38D86AD4-3B1E-0544-8572-B7FF63E784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1E089-931A-8147-87BA-12EEB821A78A}" type="pres">
      <dgm:prSet presAssocID="{666470F0-201C-F249-8D66-DCD9463CC826}" presName="spacer" presStyleCnt="0"/>
      <dgm:spPr/>
    </dgm:pt>
    <dgm:pt modelId="{F7506B5A-7192-4946-A18B-10B2665DD5B8}" type="pres">
      <dgm:prSet presAssocID="{25370DA5-F80C-5343-9254-5F930970AF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F1C21D-383C-1A41-B796-1824C8C337E2}" type="presOf" srcId="{8BE3E0B4-05D5-1C42-9B88-6E7620214792}" destId="{D70D042F-DACF-DC4E-84BA-06772620C7D0}" srcOrd="0" destOrd="0" presId="urn:microsoft.com/office/officeart/2005/8/layout/vList2"/>
    <dgm:cxn modelId="{ACBB442C-CCEB-7648-94FF-DF952D85E1FB}" srcId="{8BE3E0B4-05D5-1C42-9B88-6E7620214792}" destId="{38D86AD4-3B1E-0544-8572-B7FF63E7844B}" srcOrd="1" destOrd="0" parTransId="{B146D7A1-2F08-EE4A-9488-5B8BB5EF4D89}" sibTransId="{666470F0-201C-F249-8D66-DCD9463CC826}"/>
    <dgm:cxn modelId="{92D64239-1E7E-E748-B719-48A62A0EC8B4}" type="presOf" srcId="{3E111713-9FD3-EE48-9531-95F34D0F3357}" destId="{C3B6CD36-1DEE-034E-91AA-FF5460D0BAD4}" srcOrd="0" destOrd="0" presId="urn:microsoft.com/office/officeart/2005/8/layout/vList2"/>
    <dgm:cxn modelId="{522FB960-75A5-6D41-9ED8-A4FAB1B4A553}" type="presOf" srcId="{38D86AD4-3B1E-0544-8572-B7FF63E7844B}" destId="{8DA83D70-3705-0A4D-9EFC-FF1647C42EF3}" srcOrd="0" destOrd="0" presId="urn:microsoft.com/office/officeart/2005/8/layout/vList2"/>
    <dgm:cxn modelId="{347AE56B-E65F-F040-A51A-60031CBE97C4}" srcId="{8BE3E0B4-05D5-1C42-9B88-6E7620214792}" destId="{3E111713-9FD3-EE48-9531-95F34D0F3357}" srcOrd="0" destOrd="0" parTransId="{FC06C282-7077-8844-BA14-E28B4D920E1D}" sibTransId="{B6A0F54D-E120-4E49-A6E6-4FF36B2EB7CB}"/>
    <dgm:cxn modelId="{DCB4C1BB-3319-2945-B968-EF21B3C6B923}" type="presOf" srcId="{25370DA5-F80C-5343-9254-5F930970AFBB}" destId="{F7506B5A-7192-4946-A18B-10B2665DD5B8}" srcOrd="0" destOrd="0" presId="urn:microsoft.com/office/officeart/2005/8/layout/vList2"/>
    <dgm:cxn modelId="{20E10FE6-E3C0-684C-A701-3EDDB26358FD}" srcId="{8BE3E0B4-05D5-1C42-9B88-6E7620214792}" destId="{25370DA5-F80C-5343-9254-5F930970AFBB}" srcOrd="2" destOrd="0" parTransId="{F58EF78E-08DF-A345-889A-21A1968D8CCA}" sibTransId="{159C0173-433A-2146-A46E-0591BD0FBC04}"/>
    <dgm:cxn modelId="{8A4EDA13-BE6B-AB4D-BFFD-89E3CE429911}" type="presParOf" srcId="{D70D042F-DACF-DC4E-84BA-06772620C7D0}" destId="{C3B6CD36-1DEE-034E-91AA-FF5460D0BAD4}" srcOrd="0" destOrd="0" presId="urn:microsoft.com/office/officeart/2005/8/layout/vList2"/>
    <dgm:cxn modelId="{BDF5A64C-5391-5343-9681-9FEA96B6CADD}" type="presParOf" srcId="{D70D042F-DACF-DC4E-84BA-06772620C7D0}" destId="{5B33CFBA-621E-AC4F-9E97-C5D6993551B1}" srcOrd="1" destOrd="0" presId="urn:microsoft.com/office/officeart/2005/8/layout/vList2"/>
    <dgm:cxn modelId="{2EA95D25-9426-8342-B3C5-9194EDA4D356}" type="presParOf" srcId="{D70D042F-DACF-DC4E-84BA-06772620C7D0}" destId="{8DA83D70-3705-0A4D-9EFC-FF1647C42EF3}" srcOrd="2" destOrd="0" presId="urn:microsoft.com/office/officeart/2005/8/layout/vList2"/>
    <dgm:cxn modelId="{7F1FBF1E-FA83-EC41-BEF0-3A7D98E0D418}" type="presParOf" srcId="{D70D042F-DACF-DC4E-84BA-06772620C7D0}" destId="{55D1E089-931A-8147-87BA-12EEB821A78A}" srcOrd="3" destOrd="0" presId="urn:microsoft.com/office/officeart/2005/8/layout/vList2"/>
    <dgm:cxn modelId="{4FDB1ADA-288D-9E44-BCA1-0A7A82CE55F7}" type="presParOf" srcId="{D70D042F-DACF-DC4E-84BA-06772620C7D0}" destId="{F7506B5A-7192-4946-A18B-10B2665DD5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189723F-E7F4-435B-BC77-750B39B892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A4759B-205C-4CE2-81CE-330ADD1E0DCE}">
      <dgm:prSet/>
      <dgm:spPr/>
      <dgm:t>
        <a:bodyPr/>
        <a:lstStyle/>
        <a:p>
          <a:r>
            <a:rPr lang="pl-PL"/>
            <a:t>Zarządzanie DNS na podstawie wpisów gatewayu/ingress controller</a:t>
          </a:r>
          <a:endParaRPr lang="en-US"/>
        </a:p>
      </dgm:t>
    </dgm:pt>
    <dgm:pt modelId="{F6367F4F-EEB0-4EA1-B3A7-AC64DF2C83B4}" type="parTrans" cxnId="{54342567-68AF-4498-BB23-CF7C4AFBAF30}">
      <dgm:prSet/>
      <dgm:spPr/>
      <dgm:t>
        <a:bodyPr/>
        <a:lstStyle/>
        <a:p>
          <a:endParaRPr lang="en-US"/>
        </a:p>
      </dgm:t>
    </dgm:pt>
    <dgm:pt modelId="{8DC733A2-5396-4FFA-A5DB-C0DE79B7A8D9}" type="sibTrans" cxnId="{54342567-68AF-4498-BB23-CF7C4AFBAF30}">
      <dgm:prSet/>
      <dgm:spPr/>
      <dgm:t>
        <a:bodyPr/>
        <a:lstStyle/>
        <a:p>
          <a:endParaRPr lang="en-US"/>
        </a:p>
      </dgm:t>
    </dgm:pt>
    <dgm:pt modelId="{68EE3BA2-2D1D-4ABF-A63C-BF4B4504F83E}">
      <dgm:prSet/>
      <dgm:spPr/>
      <dgm:t>
        <a:bodyPr/>
        <a:lstStyle/>
        <a:p>
          <a:r>
            <a:rPr lang="pl-PL"/>
            <a:t>Integracja z Azure Private Dns Zone</a:t>
          </a:r>
          <a:endParaRPr lang="en-US"/>
        </a:p>
      </dgm:t>
    </dgm:pt>
    <dgm:pt modelId="{6CA35245-CC06-4474-BAA6-B21026D38FC4}" type="parTrans" cxnId="{E6603897-4CC3-4801-ACA0-529C054A22F0}">
      <dgm:prSet/>
      <dgm:spPr/>
      <dgm:t>
        <a:bodyPr/>
        <a:lstStyle/>
        <a:p>
          <a:endParaRPr lang="en-US"/>
        </a:p>
      </dgm:t>
    </dgm:pt>
    <dgm:pt modelId="{A5B474CC-822C-4966-9428-A25F1C8DBEDC}" type="sibTrans" cxnId="{E6603897-4CC3-4801-ACA0-529C054A22F0}">
      <dgm:prSet/>
      <dgm:spPr/>
      <dgm:t>
        <a:bodyPr/>
        <a:lstStyle/>
        <a:p>
          <a:endParaRPr lang="en-US"/>
        </a:p>
      </dgm:t>
    </dgm:pt>
    <dgm:pt modelId="{95C22679-6763-4945-BBD4-3185B277254C}">
      <dgm:prSet/>
      <dgm:spPr/>
      <dgm:t>
        <a:bodyPr/>
        <a:lstStyle/>
        <a:p>
          <a:r>
            <a:rPr lang="pl-PL"/>
            <a:t>Automatycznie aktualizuje wpisy w DNS Zone</a:t>
          </a:r>
          <a:endParaRPr lang="en-US"/>
        </a:p>
      </dgm:t>
    </dgm:pt>
    <dgm:pt modelId="{883DC18A-640F-4E61-9BF9-2225611CA9E1}" type="parTrans" cxnId="{74FFF523-5D5B-4BC4-9F33-59C02B489362}">
      <dgm:prSet/>
      <dgm:spPr/>
      <dgm:t>
        <a:bodyPr/>
        <a:lstStyle/>
        <a:p>
          <a:endParaRPr lang="en-US"/>
        </a:p>
      </dgm:t>
    </dgm:pt>
    <dgm:pt modelId="{0D8E2CB4-FFC3-48CE-BEB8-5653B6C45DC4}" type="sibTrans" cxnId="{74FFF523-5D5B-4BC4-9F33-59C02B489362}">
      <dgm:prSet/>
      <dgm:spPr/>
      <dgm:t>
        <a:bodyPr/>
        <a:lstStyle/>
        <a:p>
          <a:endParaRPr lang="en-US"/>
        </a:p>
      </dgm:t>
    </dgm:pt>
    <dgm:pt modelId="{50801F4B-6FFE-F649-8F9B-5ABF5537F6C2}" type="pres">
      <dgm:prSet presAssocID="{C189723F-E7F4-435B-BC77-750B39B892FF}" presName="linear" presStyleCnt="0">
        <dgm:presLayoutVars>
          <dgm:animLvl val="lvl"/>
          <dgm:resizeHandles val="exact"/>
        </dgm:presLayoutVars>
      </dgm:prSet>
      <dgm:spPr/>
    </dgm:pt>
    <dgm:pt modelId="{9EC1F851-4837-5C41-A3AF-DE0AA429C743}" type="pres">
      <dgm:prSet presAssocID="{C6A4759B-205C-4CE2-81CE-330ADD1E0D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C087FB-5DA7-C946-8E55-3D903CA1AE90}" type="pres">
      <dgm:prSet presAssocID="{8DC733A2-5396-4FFA-A5DB-C0DE79B7A8D9}" presName="spacer" presStyleCnt="0"/>
      <dgm:spPr/>
    </dgm:pt>
    <dgm:pt modelId="{9BF9F250-6B30-BD47-9DBE-CADD52E13027}" type="pres">
      <dgm:prSet presAssocID="{68EE3BA2-2D1D-4ABF-A63C-BF4B4504F8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6924D1-601F-524D-A262-AD2055C01B33}" type="pres">
      <dgm:prSet presAssocID="{A5B474CC-822C-4966-9428-A25F1C8DBEDC}" presName="spacer" presStyleCnt="0"/>
      <dgm:spPr/>
    </dgm:pt>
    <dgm:pt modelId="{F1EFF141-7D9A-5140-9AC1-53F70121BDA9}" type="pres">
      <dgm:prSet presAssocID="{95C22679-6763-4945-BBD4-3185B277254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95720D-E934-404B-BE90-977D3113BC91}" type="presOf" srcId="{68EE3BA2-2D1D-4ABF-A63C-BF4B4504F83E}" destId="{9BF9F250-6B30-BD47-9DBE-CADD52E13027}" srcOrd="0" destOrd="0" presId="urn:microsoft.com/office/officeart/2005/8/layout/vList2"/>
    <dgm:cxn modelId="{74FFF523-5D5B-4BC4-9F33-59C02B489362}" srcId="{C189723F-E7F4-435B-BC77-750B39B892FF}" destId="{95C22679-6763-4945-BBD4-3185B277254C}" srcOrd="2" destOrd="0" parTransId="{883DC18A-640F-4E61-9BF9-2225611CA9E1}" sibTransId="{0D8E2CB4-FFC3-48CE-BEB8-5653B6C45DC4}"/>
    <dgm:cxn modelId="{765A2230-292A-1348-829F-D2272D49CED2}" type="presOf" srcId="{C6A4759B-205C-4CE2-81CE-330ADD1E0DCE}" destId="{9EC1F851-4837-5C41-A3AF-DE0AA429C743}" srcOrd="0" destOrd="0" presId="urn:microsoft.com/office/officeart/2005/8/layout/vList2"/>
    <dgm:cxn modelId="{54342567-68AF-4498-BB23-CF7C4AFBAF30}" srcId="{C189723F-E7F4-435B-BC77-750B39B892FF}" destId="{C6A4759B-205C-4CE2-81CE-330ADD1E0DCE}" srcOrd="0" destOrd="0" parTransId="{F6367F4F-EEB0-4EA1-B3A7-AC64DF2C83B4}" sibTransId="{8DC733A2-5396-4FFA-A5DB-C0DE79B7A8D9}"/>
    <dgm:cxn modelId="{817CF869-DA55-1344-841E-D2B8BF8C61E3}" type="presOf" srcId="{C189723F-E7F4-435B-BC77-750B39B892FF}" destId="{50801F4B-6FFE-F649-8F9B-5ABF5537F6C2}" srcOrd="0" destOrd="0" presId="urn:microsoft.com/office/officeart/2005/8/layout/vList2"/>
    <dgm:cxn modelId="{6BE82B87-9517-C44E-9FA4-A5146FDFE68D}" type="presOf" srcId="{95C22679-6763-4945-BBD4-3185B277254C}" destId="{F1EFF141-7D9A-5140-9AC1-53F70121BDA9}" srcOrd="0" destOrd="0" presId="urn:microsoft.com/office/officeart/2005/8/layout/vList2"/>
    <dgm:cxn modelId="{E6603897-4CC3-4801-ACA0-529C054A22F0}" srcId="{C189723F-E7F4-435B-BC77-750B39B892FF}" destId="{68EE3BA2-2D1D-4ABF-A63C-BF4B4504F83E}" srcOrd="1" destOrd="0" parTransId="{6CA35245-CC06-4474-BAA6-B21026D38FC4}" sibTransId="{A5B474CC-822C-4966-9428-A25F1C8DBEDC}"/>
    <dgm:cxn modelId="{10DB8AE5-7BC0-C344-8498-1FB2B7DE51D4}" type="presParOf" srcId="{50801F4B-6FFE-F649-8F9B-5ABF5537F6C2}" destId="{9EC1F851-4837-5C41-A3AF-DE0AA429C743}" srcOrd="0" destOrd="0" presId="urn:microsoft.com/office/officeart/2005/8/layout/vList2"/>
    <dgm:cxn modelId="{C8C80514-1CA5-154C-A61B-83D2E17D4CB9}" type="presParOf" srcId="{50801F4B-6FFE-F649-8F9B-5ABF5537F6C2}" destId="{31C087FB-5DA7-C946-8E55-3D903CA1AE90}" srcOrd="1" destOrd="0" presId="urn:microsoft.com/office/officeart/2005/8/layout/vList2"/>
    <dgm:cxn modelId="{1F3C0AE2-B121-3142-BB47-B32A16AE3EBA}" type="presParOf" srcId="{50801F4B-6FFE-F649-8F9B-5ABF5537F6C2}" destId="{9BF9F250-6B30-BD47-9DBE-CADD52E13027}" srcOrd="2" destOrd="0" presId="urn:microsoft.com/office/officeart/2005/8/layout/vList2"/>
    <dgm:cxn modelId="{2CB527E3-2DC3-6741-930E-4E5B7BE1A07C}" type="presParOf" srcId="{50801F4B-6FFE-F649-8F9B-5ABF5537F6C2}" destId="{096924D1-601F-524D-A262-AD2055C01B33}" srcOrd="3" destOrd="0" presId="urn:microsoft.com/office/officeart/2005/8/layout/vList2"/>
    <dgm:cxn modelId="{FA868739-1A93-414F-A587-3BE57F050561}" type="presParOf" srcId="{50801F4B-6FFE-F649-8F9B-5ABF5537F6C2}" destId="{F1EFF141-7D9A-5140-9AC1-53F70121BDA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F4DC8E9-EC43-4FAE-8262-543E01EC1BC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3B386F7-B829-4D01-85C8-8BC8E761502A}">
      <dgm:prSet/>
      <dgm:spPr/>
      <dgm:t>
        <a:bodyPr/>
        <a:lstStyle/>
        <a:p>
          <a:r>
            <a:rPr lang="pl-PL"/>
            <a:t>Usługa Managed która zbiera metryki z aplikacji</a:t>
          </a:r>
          <a:endParaRPr lang="en-US"/>
        </a:p>
      </dgm:t>
    </dgm:pt>
    <dgm:pt modelId="{95F071E4-2A93-437C-B134-A53CE044E312}" type="parTrans" cxnId="{5EE29EF0-C948-4746-A79C-4D4014DE9679}">
      <dgm:prSet/>
      <dgm:spPr/>
      <dgm:t>
        <a:bodyPr/>
        <a:lstStyle/>
        <a:p>
          <a:endParaRPr lang="en-US"/>
        </a:p>
      </dgm:t>
    </dgm:pt>
    <dgm:pt modelId="{6B9E8B87-D7D3-454C-A04F-905D64E14121}" type="sibTrans" cxnId="{5EE29EF0-C948-4746-A79C-4D4014DE9679}">
      <dgm:prSet/>
      <dgm:spPr/>
      <dgm:t>
        <a:bodyPr/>
        <a:lstStyle/>
        <a:p>
          <a:endParaRPr lang="en-US"/>
        </a:p>
      </dgm:t>
    </dgm:pt>
    <dgm:pt modelId="{737EB897-BFD6-49FE-9E83-F98CE46CC37E}">
      <dgm:prSet/>
      <dgm:spPr/>
      <dgm:t>
        <a:bodyPr/>
        <a:lstStyle/>
        <a:p>
          <a:r>
            <a:rPr lang="pl-PL"/>
            <a:t>Nie wymaga zarządzania po naszej stronie</a:t>
          </a:r>
          <a:endParaRPr lang="en-US"/>
        </a:p>
      </dgm:t>
    </dgm:pt>
    <dgm:pt modelId="{FA5A0295-26C8-47A4-8568-994BC341A007}" type="parTrans" cxnId="{11195089-7512-4668-9711-FA9538268FAB}">
      <dgm:prSet/>
      <dgm:spPr/>
      <dgm:t>
        <a:bodyPr/>
        <a:lstStyle/>
        <a:p>
          <a:endParaRPr lang="en-US"/>
        </a:p>
      </dgm:t>
    </dgm:pt>
    <dgm:pt modelId="{446D3EA2-3838-4D33-A880-A6B6568CF6F3}" type="sibTrans" cxnId="{11195089-7512-4668-9711-FA9538268FAB}">
      <dgm:prSet/>
      <dgm:spPr/>
      <dgm:t>
        <a:bodyPr/>
        <a:lstStyle/>
        <a:p>
          <a:endParaRPr lang="en-US"/>
        </a:p>
      </dgm:t>
    </dgm:pt>
    <dgm:pt modelId="{4E0526A2-545E-4559-B5A1-440C80A86A5F}">
      <dgm:prSet/>
      <dgm:spPr/>
      <dgm:t>
        <a:bodyPr/>
        <a:lstStyle/>
        <a:p>
          <a:r>
            <a:rPr lang="pl-PL"/>
            <a:t>Automatyczna retencja danych</a:t>
          </a:r>
          <a:endParaRPr lang="en-US"/>
        </a:p>
      </dgm:t>
    </dgm:pt>
    <dgm:pt modelId="{6DBF46E2-2CA9-4300-A9E9-FA1048BC3CD9}" type="parTrans" cxnId="{345D6713-BD48-4DAE-8771-64EDE7597FCB}">
      <dgm:prSet/>
      <dgm:spPr/>
      <dgm:t>
        <a:bodyPr/>
        <a:lstStyle/>
        <a:p>
          <a:endParaRPr lang="en-US"/>
        </a:p>
      </dgm:t>
    </dgm:pt>
    <dgm:pt modelId="{0ADB6E4E-A182-4B91-95B9-56E50B733375}" type="sibTrans" cxnId="{345D6713-BD48-4DAE-8771-64EDE7597FCB}">
      <dgm:prSet/>
      <dgm:spPr/>
      <dgm:t>
        <a:bodyPr/>
        <a:lstStyle/>
        <a:p>
          <a:endParaRPr lang="en-US"/>
        </a:p>
      </dgm:t>
    </dgm:pt>
    <dgm:pt modelId="{B335C24B-096C-4AB2-8CC5-12C880592A65}">
      <dgm:prSet/>
      <dgm:spPr/>
      <dgm:t>
        <a:bodyPr/>
        <a:lstStyle/>
        <a:p>
          <a:r>
            <a:rPr lang="pl-PL"/>
            <a:t>Możliwość zarządzanie RBAC</a:t>
          </a:r>
          <a:endParaRPr lang="en-US"/>
        </a:p>
      </dgm:t>
    </dgm:pt>
    <dgm:pt modelId="{BF435608-5D3B-42DD-B896-D6F53A448134}" type="parTrans" cxnId="{6AAF484F-52B3-4001-B763-46DE2F2CE248}">
      <dgm:prSet/>
      <dgm:spPr/>
      <dgm:t>
        <a:bodyPr/>
        <a:lstStyle/>
        <a:p>
          <a:endParaRPr lang="en-US"/>
        </a:p>
      </dgm:t>
    </dgm:pt>
    <dgm:pt modelId="{9178BCCC-B67B-4912-8AD2-B1F54D654B5A}" type="sibTrans" cxnId="{6AAF484F-52B3-4001-B763-46DE2F2CE248}">
      <dgm:prSet/>
      <dgm:spPr/>
      <dgm:t>
        <a:bodyPr/>
        <a:lstStyle/>
        <a:p>
          <a:endParaRPr lang="en-US"/>
        </a:p>
      </dgm:t>
    </dgm:pt>
    <dgm:pt modelId="{70735F16-E5C6-4666-9D48-1EC50462A32F}">
      <dgm:prSet/>
      <dgm:spPr/>
      <dgm:t>
        <a:bodyPr/>
        <a:lstStyle/>
        <a:p>
          <a:r>
            <a:rPr lang="pl-PL"/>
            <a:t>W pełni kompatybilny z PromQL</a:t>
          </a:r>
          <a:endParaRPr lang="en-US"/>
        </a:p>
      </dgm:t>
    </dgm:pt>
    <dgm:pt modelId="{FDD3C58B-1FA2-4291-ADAC-2FB78D7BB3B3}" type="parTrans" cxnId="{B65140B4-07BC-4206-A7F7-2BD342BC7E75}">
      <dgm:prSet/>
      <dgm:spPr/>
      <dgm:t>
        <a:bodyPr/>
        <a:lstStyle/>
        <a:p>
          <a:endParaRPr lang="en-US"/>
        </a:p>
      </dgm:t>
    </dgm:pt>
    <dgm:pt modelId="{719304D3-F07C-45FF-B99A-EEB61371D61A}" type="sibTrans" cxnId="{B65140B4-07BC-4206-A7F7-2BD342BC7E75}">
      <dgm:prSet/>
      <dgm:spPr/>
      <dgm:t>
        <a:bodyPr/>
        <a:lstStyle/>
        <a:p>
          <a:endParaRPr lang="en-US"/>
        </a:p>
      </dgm:t>
    </dgm:pt>
    <dgm:pt modelId="{60327810-7963-46EF-A74B-AD06DA228C34}">
      <dgm:prSet/>
      <dgm:spPr/>
      <dgm:t>
        <a:bodyPr/>
        <a:lstStyle/>
        <a:p>
          <a:r>
            <a:rPr lang="pl-PL"/>
            <a:t>Zarządzane Rule i metryki z poziomu Portalu Azure</a:t>
          </a:r>
          <a:endParaRPr lang="en-US"/>
        </a:p>
      </dgm:t>
    </dgm:pt>
    <dgm:pt modelId="{3CEA63F8-A6B6-48A2-AEF6-183C6E7638F9}" type="parTrans" cxnId="{6B343B30-A499-4EDC-82FA-A5BC505D73D9}">
      <dgm:prSet/>
      <dgm:spPr/>
      <dgm:t>
        <a:bodyPr/>
        <a:lstStyle/>
        <a:p>
          <a:endParaRPr lang="en-US"/>
        </a:p>
      </dgm:t>
    </dgm:pt>
    <dgm:pt modelId="{67EC921D-1383-400A-9FBD-4BB9CA799BF3}" type="sibTrans" cxnId="{6B343B30-A499-4EDC-82FA-A5BC505D73D9}">
      <dgm:prSet/>
      <dgm:spPr/>
      <dgm:t>
        <a:bodyPr/>
        <a:lstStyle/>
        <a:p>
          <a:endParaRPr lang="en-US"/>
        </a:p>
      </dgm:t>
    </dgm:pt>
    <dgm:pt modelId="{180C9BA7-069F-4D65-B1BA-F09558CD73C3}">
      <dgm:prSet/>
      <dgm:spPr/>
      <dgm:t>
        <a:bodyPr/>
        <a:lstStyle/>
        <a:p>
          <a:r>
            <a:rPr lang="pl-PL"/>
            <a:t>Metryki zbierane są dla podów które mają w annotation:  </a:t>
          </a:r>
          <a:r>
            <a:rPr lang="pl-PL" b="1"/>
            <a:t>prometheus.io/scrape: "true” </a:t>
          </a:r>
          <a:endParaRPr lang="en-US"/>
        </a:p>
      </dgm:t>
    </dgm:pt>
    <dgm:pt modelId="{8E87E1A7-20A2-4B9A-9437-43ED3591222C}" type="parTrans" cxnId="{F36DBBBF-62E0-4D67-AFAE-BE680CF02925}">
      <dgm:prSet/>
      <dgm:spPr/>
      <dgm:t>
        <a:bodyPr/>
        <a:lstStyle/>
        <a:p>
          <a:endParaRPr lang="en-US"/>
        </a:p>
      </dgm:t>
    </dgm:pt>
    <dgm:pt modelId="{F306E3B6-0AF2-4716-A9FD-1CF24026FEFF}" type="sibTrans" cxnId="{F36DBBBF-62E0-4D67-AFAE-BE680CF02925}">
      <dgm:prSet/>
      <dgm:spPr/>
      <dgm:t>
        <a:bodyPr/>
        <a:lstStyle/>
        <a:p>
          <a:endParaRPr lang="en-US"/>
        </a:p>
      </dgm:t>
    </dgm:pt>
    <dgm:pt modelId="{DB149031-7F85-BF4B-9B39-2F383320A5AB}" type="pres">
      <dgm:prSet presAssocID="{EF4DC8E9-EC43-4FAE-8262-543E01EC1BC3}" presName="linear" presStyleCnt="0">
        <dgm:presLayoutVars>
          <dgm:animLvl val="lvl"/>
          <dgm:resizeHandles val="exact"/>
        </dgm:presLayoutVars>
      </dgm:prSet>
      <dgm:spPr/>
    </dgm:pt>
    <dgm:pt modelId="{CF24A142-4046-5D4A-9854-49CFC662B584}" type="pres">
      <dgm:prSet presAssocID="{63B386F7-B829-4D01-85C8-8BC8E76150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E33A09C-07EA-0F42-B3C2-3FC79A6B81C3}" type="pres">
      <dgm:prSet presAssocID="{6B9E8B87-D7D3-454C-A04F-905D64E14121}" presName="spacer" presStyleCnt="0"/>
      <dgm:spPr/>
    </dgm:pt>
    <dgm:pt modelId="{745DAC08-F2AE-554B-BE3C-39529925B0A5}" type="pres">
      <dgm:prSet presAssocID="{737EB897-BFD6-49FE-9E83-F98CE46CC37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4E92E7-DCEA-2949-8420-DD26D8538D68}" type="pres">
      <dgm:prSet presAssocID="{446D3EA2-3838-4D33-A880-A6B6568CF6F3}" presName="spacer" presStyleCnt="0"/>
      <dgm:spPr/>
    </dgm:pt>
    <dgm:pt modelId="{D5BE28F8-31E3-2843-A85D-292683EC95EC}" type="pres">
      <dgm:prSet presAssocID="{4E0526A2-545E-4559-B5A1-440C80A86A5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2E6104F-58BF-C448-97DC-4963F1D1E050}" type="pres">
      <dgm:prSet presAssocID="{0ADB6E4E-A182-4B91-95B9-56E50B733375}" presName="spacer" presStyleCnt="0"/>
      <dgm:spPr/>
    </dgm:pt>
    <dgm:pt modelId="{C871DAE4-C1B2-A143-A686-08225C29FC48}" type="pres">
      <dgm:prSet presAssocID="{B335C24B-096C-4AB2-8CC5-12C880592A6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2DB238D-8E1A-A84D-A7C4-2B8E4C4D62C7}" type="pres">
      <dgm:prSet presAssocID="{9178BCCC-B67B-4912-8AD2-B1F54D654B5A}" presName="spacer" presStyleCnt="0"/>
      <dgm:spPr/>
    </dgm:pt>
    <dgm:pt modelId="{990A3848-1ECE-5949-A025-490F91480C9A}" type="pres">
      <dgm:prSet presAssocID="{70735F16-E5C6-4666-9D48-1EC50462A32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5699FFC-127C-7243-BCBA-96CC80A19C57}" type="pres">
      <dgm:prSet presAssocID="{719304D3-F07C-45FF-B99A-EEB61371D61A}" presName="spacer" presStyleCnt="0"/>
      <dgm:spPr/>
    </dgm:pt>
    <dgm:pt modelId="{03DFEA1C-C397-A54B-94FB-768D3CDBB36B}" type="pres">
      <dgm:prSet presAssocID="{60327810-7963-46EF-A74B-AD06DA228C3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8A2E093-221F-EE43-8B20-6D601E60C69E}" type="pres">
      <dgm:prSet presAssocID="{67EC921D-1383-400A-9FBD-4BB9CA799BF3}" presName="spacer" presStyleCnt="0"/>
      <dgm:spPr/>
    </dgm:pt>
    <dgm:pt modelId="{2A2FD17A-0C7B-4045-B416-F42D5A83346E}" type="pres">
      <dgm:prSet presAssocID="{180C9BA7-069F-4D65-B1BA-F09558CD73C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45D6713-BD48-4DAE-8771-64EDE7597FCB}" srcId="{EF4DC8E9-EC43-4FAE-8262-543E01EC1BC3}" destId="{4E0526A2-545E-4559-B5A1-440C80A86A5F}" srcOrd="2" destOrd="0" parTransId="{6DBF46E2-2CA9-4300-A9E9-FA1048BC3CD9}" sibTransId="{0ADB6E4E-A182-4B91-95B9-56E50B733375}"/>
    <dgm:cxn modelId="{5919CA2C-17CF-644E-950A-995224BDBF72}" type="presOf" srcId="{EF4DC8E9-EC43-4FAE-8262-543E01EC1BC3}" destId="{DB149031-7F85-BF4B-9B39-2F383320A5AB}" srcOrd="0" destOrd="0" presId="urn:microsoft.com/office/officeart/2005/8/layout/vList2"/>
    <dgm:cxn modelId="{6B343B30-A499-4EDC-82FA-A5BC505D73D9}" srcId="{EF4DC8E9-EC43-4FAE-8262-543E01EC1BC3}" destId="{60327810-7963-46EF-A74B-AD06DA228C34}" srcOrd="5" destOrd="0" parTransId="{3CEA63F8-A6B6-48A2-AEF6-183C6E7638F9}" sibTransId="{67EC921D-1383-400A-9FBD-4BB9CA799BF3}"/>
    <dgm:cxn modelId="{6AAF484F-52B3-4001-B763-46DE2F2CE248}" srcId="{EF4DC8E9-EC43-4FAE-8262-543E01EC1BC3}" destId="{B335C24B-096C-4AB2-8CC5-12C880592A65}" srcOrd="3" destOrd="0" parTransId="{BF435608-5D3B-42DD-B896-D6F53A448134}" sibTransId="{9178BCCC-B67B-4912-8AD2-B1F54D654B5A}"/>
    <dgm:cxn modelId="{11195089-7512-4668-9711-FA9538268FAB}" srcId="{EF4DC8E9-EC43-4FAE-8262-543E01EC1BC3}" destId="{737EB897-BFD6-49FE-9E83-F98CE46CC37E}" srcOrd="1" destOrd="0" parTransId="{FA5A0295-26C8-47A4-8568-994BC341A007}" sibTransId="{446D3EA2-3838-4D33-A880-A6B6568CF6F3}"/>
    <dgm:cxn modelId="{77A9AF97-C429-7747-9A13-2367E14FD3E0}" type="presOf" srcId="{63B386F7-B829-4D01-85C8-8BC8E761502A}" destId="{CF24A142-4046-5D4A-9854-49CFC662B584}" srcOrd="0" destOrd="0" presId="urn:microsoft.com/office/officeart/2005/8/layout/vList2"/>
    <dgm:cxn modelId="{B65140B4-07BC-4206-A7F7-2BD342BC7E75}" srcId="{EF4DC8E9-EC43-4FAE-8262-543E01EC1BC3}" destId="{70735F16-E5C6-4666-9D48-1EC50462A32F}" srcOrd="4" destOrd="0" parTransId="{FDD3C58B-1FA2-4291-ADAC-2FB78D7BB3B3}" sibTransId="{719304D3-F07C-45FF-B99A-EEB61371D61A}"/>
    <dgm:cxn modelId="{ECE25DB5-9781-C049-8B99-2F9DE6D80980}" type="presOf" srcId="{180C9BA7-069F-4D65-B1BA-F09558CD73C3}" destId="{2A2FD17A-0C7B-4045-B416-F42D5A83346E}" srcOrd="0" destOrd="0" presId="urn:microsoft.com/office/officeart/2005/8/layout/vList2"/>
    <dgm:cxn modelId="{7AAC30B8-B81F-5041-9B1B-EA65DC6912A6}" type="presOf" srcId="{60327810-7963-46EF-A74B-AD06DA228C34}" destId="{03DFEA1C-C397-A54B-94FB-768D3CDBB36B}" srcOrd="0" destOrd="0" presId="urn:microsoft.com/office/officeart/2005/8/layout/vList2"/>
    <dgm:cxn modelId="{F36DBBBF-62E0-4D67-AFAE-BE680CF02925}" srcId="{EF4DC8E9-EC43-4FAE-8262-543E01EC1BC3}" destId="{180C9BA7-069F-4D65-B1BA-F09558CD73C3}" srcOrd="6" destOrd="0" parTransId="{8E87E1A7-20A2-4B9A-9437-43ED3591222C}" sibTransId="{F306E3B6-0AF2-4716-A9FD-1CF24026FEFF}"/>
    <dgm:cxn modelId="{E78E50D2-DF7E-6945-BE4E-7FDD307CE7F5}" type="presOf" srcId="{70735F16-E5C6-4666-9D48-1EC50462A32F}" destId="{990A3848-1ECE-5949-A025-490F91480C9A}" srcOrd="0" destOrd="0" presId="urn:microsoft.com/office/officeart/2005/8/layout/vList2"/>
    <dgm:cxn modelId="{449F36D8-E440-E149-B403-61B4FA11A66F}" type="presOf" srcId="{737EB897-BFD6-49FE-9E83-F98CE46CC37E}" destId="{745DAC08-F2AE-554B-BE3C-39529925B0A5}" srcOrd="0" destOrd="0" presId="urn:microsoft.com/office/officeart/2005/8/layout/vList2"/>
    <dgm:cxn modelId="{5CE2A5E7-5DFD-5647-8CAB-5F97B48A4A74}" type="presOf" srcId="{4E0526A2-545E-4559-B5A1-440C80A86A5F}" destId="{D5BE28F8-31E3-2843-A85D-292683EC95EC}" srcOrd="0" destOrd="0" presId="urn:microsoft.com/office/officeart/2005/8/layout/vList2"/>
    <dgm:cxn modelId="{5EE29EF0-C948-4746-A79C-4D4014DE9679}" srcId="{EF4DC8E9-EC43-4FAE-8262-543E01EC1BC3}" destId="{63B386F7-B829-4D01-85C8-8BC8E761502A}" srcOrd="0" destOrd="0" parTransId="{95F071E4-2A93-437C-B134-A53CE044E312}" sibTransId="{6B9E8B87-D7D3-454C-A04F-905D64E14121}"/>
    <dgm:cxn modelId="{361054F1-9D97-8844-9BAC-AA915279FF20}" type="presOf" srcId="{B335C24B-096C-4AB2-8CC5-12C880592A65}" destId="{C871DAE4-C1B2-A143-A686-08225C29FC48}" srcOrd="0" destOrd="0" presId="urn:microsoft.com/office/officeart/2005/8/layout/vList2"/>
    <dgm:cxn modelId="{33E9DCB2-DB42-A34D-89F7-EB2474B3D0E7}" type="presParOf" srcId="{DB149031-7F85-BF4B-9B39-2F383320A5AB}" destId="{CF24A142-4046-5D4A-9854-49CFC662B584}" srcOrd="0" destOrd="0" presId="urn:microsoft.com/office/officeart/2005/8/layout/vList2"/>
    <dgm:cxn modelId="{A26D5076-8A01-544B-8FD1-24D2E381A8AF}" type="presParOf" srcId="{DB149031-7F85-BF4B-9B39-2F383320A5AB}" destId="{9E33A09C-07EA-0F42-B3C2-3FC79A6B81C3}" srcOrd="1" destOrd="0" presId="urn:microsoft.com/office/officeart/2005/8/layout/vList2"/>
    <dgm:cxn modelId="{2E3943C1-6DA7-394C-8EF2-8CC1F2FD23C9}" type="presParOf" srcId="{DB149031-7F85-BF4B-9B39-2F383320A5AB}" destId="{745DAC08-F2AE-554B-BE3C-39529925B0A5}" srcOrd="2" destOrd="0" presId="urn:microsoft.com/office/officeart/2005/8/layout/vList2"/>
    <dgm:cxn modelId="{FE5A3FEA-CBD7-D044-9B37-D789ADC136FE}" type="presParOf" srcId="{DB149031-7F85-BF4B-9B39-2F383320A5AB}" destId="{184E92E7-DCEA-2949-8420-DD26D8538D68}" srcOrd="3" destOrd="0" presId="urn:microsoft.com/office/officeart/2005/8/layout/vList2"/>
    <dgm:cxn modelId="{49C74DBA-6A12-DD47-8638-60E72BBC5FAA}" type="presParOf" srcId="{DB149031-7F85-BF4B-9B39-2F383320A5AB}" destId="{D5BE28F8-31E3-2843-A85D-292683EC95EC}" srcOrd="4" destOrd="0" presId="urn:microsoft.com/office/officeart/2005/8/layout/vList2"/>
    <dgm:cxn modelId="{89701238-F853-FC4D-8DD6-6ACBFB76D077}" type="presParOf" srcId="{DB149031-7F85-BF4B-9B39-2F383320A5AB}" destId="{E2E6104F-58BF-C448-97DC-4963F1D1E050}" srcOrd="5" destOrd="0" presId="urn:microsoft.com/office/officeart/2005/8/layout/vList2"/>
    <dgm:cxn modelId="{C81283E0-8A16-4646-9A4E-092C32E88804}" type="presParOf" srcId="{DB149031-7F85-BF4B-9B39-2F383320A5AB}" destId="{C871DAE4-C1B2-A143-A686-08225C29FC48}" srcOrd="6" destOrd="0" presId="urn:microsoft.com/office/officeart/2005/8/layout/vList2"/>
    <dgm:cxn modelId="{E5427B43-0977-6449-A266-5CE6F51626C2}" type="presParOf" srcId="{DB149031-7F85-BF4B-9B39-2F383320A5AB}" destId="{E2DB238D-8E1A-A84D-A7C4-2B8E4C4D62C7}" srcOrd="7" destOrd="0" presId="urn:microsoft.com/office/officeart/2005/8/layout/vList2"/>
    <dgm:cxn modelId="{FF094997-1191-0242-89F0-8DD14AA764A2}" type="presParOf" srcId="{DB149031-7F85-BF4B-9B39-2F383320A5AB}" destId="{990A3848-1ECE-5949-A025-490F91480C9A}" srcOrd="8" destOrd="0" presId="urn:microsoft.com/office/officeart/2005/8/layout/vList2"/>
    <dgm:cxn modelId="{02B043D7-42D7-5C4E-ACC5-4196571EEEE2}" type="presParOf" srcId="{DB149031-7F85-BF4B-9B39-2F383320A5AB}" destId="{F5699FFC-127C-7243-BCBA-96CC80A19C57}" srcOrd="9" destOrd="0" presId="urn:microsoft.com/office/officeart/2005/8/layout/vList2"/>
    <dgm:cxn modelId="{B65400D7-FFB7-6842-8EB8-A5967777B5D3}" type="presParOf" srcId="{DB149031-7F85-BF4B-9B39-2F383320A5AB}" destId="{03DFEA1C-C397-A54B-94FB-768D3CDBB36B}" srcOrd="10" destOrd="0" presId="urn:microsoft.com/office/officeart/2005/8/layout/vList2"/>
    <dgm:cxn modelId="{A34D5292-DF32-0143-B0E5-FA5D736B5183}" type="presParOf" srcId="{DB149031-7F85-BF4B-9B39-2F383320A5AB}" destId="{38A2E093-221F-EE43-8B20-6D601E60C69E}" srcOrd="11" destOrd="0" presId="urn:microsoft.com/office/officeart/2005/8/layout/vList2"/>
    <dgm:cxn modelId="{DD5CC085-9AC6-5B41-B533-1C75D8377C6C}" type="presParOf" srcId="{DB149031-7F85-BF4B-9B39-2F383320A5AB}" destId="{2A2FD17A-0C7B-4045-B416-F42D5A83346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B7FF8F-2CEF-47A1-9C41-3EB0B1AF4F7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5F874C-8F8D-4FDD-98F6-AD5C362FE86A}">
      <dgm:prSet/>
      <dgm:spPr/>
      <dgm:t>
        <a:bodyPr/>
        <a:lstStyle/>
        <a:p>
          <a:r>
            <a:rPr lang="pl-PL"/>
            <a:t>Open Telemetry Collector – zbiera trace, logi do do jednego miejsca a następnie propaguje do Application Insight </a:t>
          </a:r>
          <a:endParaRPr lang="en-US"/>
        </a:p>
      </dgm:t>
    </dgm:pt>
    <dgm:pt modelId="{B46C903D-8FC4-4EB1-A80E-EA9CE16F4BFC}" type="parTrans" cxnId="{DF99AC92-DCF3-4CB1-99C6-CD4915118D26}">
      <dgm:prSet/>
      <dgm:spPr/>
      <dgm:t>
        <a:bodyPr/>
        <a:lstStyle/>
        <a:p>
          <a:endParaRPr lang="en-US"/>
        </a:p>
      </dgm:t>
    </dgm:pt>
    <dgm:pt modelId="{C26EB3A4-195C-4554-9AFA-AF7DE79BB9CA}" type="sibTrans" cxnId="{DF99AC92-DCF3-4CB1-99C6-CD4915118D26}">
      <dgm:prSet/>
      <dgm:spPr/>
      <dgm:t>
        <a:bodyPr/>
        <a:lstStyle/>
        <a:p>
          <a:endParaRPr lang="en-US"/>
        </a:p>
      </dgm:t>
    </dgm:pt>
    <dgm:pt modelId="{28FBECCE-15ED-470C-B6AB-B563A0C0CE2A}">
      <dgm:prSet/>
      <dgm:spPr/>
      <dgm:t>
        <a:bodyPr/>
        <a:lstStyle/>
        <a:p>
          <a:r>
            <a:rPr lang="pl-PL"/>
            <a:t>Usuwa zależność od Azure</a:t>
          </a:r>
          <a:endParaRPr lang="en-US"/>
        </a:p>
      </dgm:t>
    </dgm:pt>
    <dgm:pt modelId="{C586D85F-6AE0-4F65-BF67-15CE6D541F30}" type="parTrans" cxnId="{FFF7E21C-C9E8-438F-A648-0EEAAD2D83A1}">
      <dgm:prSet/>
      <dgm:spPr/>
      <dgm:t>
        <a:bodyPr/>
        <a:lstStyle/>
        <a:p>
          <a:endParaRPr lang="en-US"/>
        </a:p>
      </dgm:t>
    </dgm:pt>
    <dgm:pt modelId="{E64728BE-454E-4D29-8DD5-402A25DC243E}" type="sibTrans" cxnId="{FFF7E21C-C9E8-438F-A648-0EEAAD2D83A1}">
      <dgm:prSet/>
      <dgm:spPr/>
      <dgm:t>
        <a:bodyPr/>
        <a:lstStyle/>
        <a:p>
          <a:endParaRPr lang="en-US"/>
        </a:p>
      </dgm:t>
    </dgm:pt>
    <dgm:pt modelId="{2C3A0DA3-7595-45AD-9501-5FBF9CC3D359}">
      <dgm:prSet/>
      <dgm:spPr/>
      <dgm:t>
        <a:bodyPr/>
        <a:lstStyle/>
        <a:p>
          <a:r>
            <a:rPr lang="pl-PL"/>
            <a:t>Open Telemetry zaczyna być standardem rynkowym. </a:t>
          </a:r>
          <a:endParaRPr lang="en-US"/>
        </a:p>
      </dgm:t>
    </dgm:pt>
    <dgm:pt modelId="{2D984D6B-A6D6-423D-9660-97EB19FB2BBC}" type="parTrans" cxnId="{1F080FFD-DCA9-45BB-AE3C-D871A233810A}">
      <dgm:prSet/>
      <dgm:spPr/>
      <dgm:t>
        <a:bodyPr/>
        <a:lstStyle/>
        <a:p>
          <a:endParaRPr lang="en-US"/>
        </a:p>
      </dgm:t>
    </dgm:pt>
    <dgm:pt modelId="{8172B93A-79A8-4A39-BBAB-85E54BD0E332}" type="sibTrans" cxnId="{1F080FFD-DCA9-45BB-AE3C-D871A233810A}">
      <dgm:prSet/>
      <dgm:spPr/>
      <dgm:t>
        <a:bodyPr/>
        <a:lstStyle/>
        <a:p>
          <a:endParaRPr lang="en-US"/>
        </a:p>
      </dgm:t>
    </dgm:pt>
    <dgm:pt modelId="{2E222481-D59E-458D-BA30-CFE8AC012075}">
      <dgm:prSet/>
      <dgm:spPr/>
      <dgm:t>
        <a:bodyPr/>
        <a:lstStyle/>
        <a:p>
          <a:r>
            <a:rPr lang="pl-PL"/>
            <a:t>Wymaga zainstalowania w klastrze AKS</a:t>
          </a:r>
          <a:endParaRPr lang="en-US"/>
        </a:p>
      </dgm:t>
    </dgm:pt>
    <dgm:pt modelId="{4DDE174F-6883-4EAD-8C8B-3C5628A56527}" type="parTrans" cxnId="{AF687EE4-885D-4FC9-8F1C-250892220C2A}">
      <dgm:prSet/>
      <dgm:spPr/>
      <dgm:t>
        <a:bodyPr/>
        <a:lstStyle/>
        <a:p>
          <a:endParaRPr lang="en-US"/>
        </a:p>
      </dgm:t>
    </dgm:pt>
    <dgm:pt modelId="{40B0B418-6303-4715-8994-B6E2E24A8ED9}" type="sibTrans" cxnId="{AF687EE4-885D-4FC9-8F1C-250892220C2A}">
      <dgm:prSet/>
      <dgm:spPr/>
      <dgm:t>
        <a:bodyPr/>
        <a:lstStyle/>
        <a:p>
          <a:endParaRPr lang="en-US"/>
        </a:p>
      </dgm:t>
    </dgm:pt>
    <dgm:pt modelId="{CBDD97AE-0F96-544C-A4BF-138178109340}" type="pres">
      <dgm:prSet presAssocID="{10B7FF8F-2CEF-47A1-9C41-3EB0B1AF4F73}" presName="linear" presStyleCnt="0">
        <dgm:presLayoutVars>
          <dgm:animLvl val="lvl"/>
          <dgm:resizeHandles val="exact"/>
        </dgm:presLayoutVars>
      </dgm:prSet>
      <dgm:spPr/>
    </dgm:pt>
    <dgm:pt modelId="{E0C56BB1-5A4B-8646-9330-4578686A6185}" type="pres">
      <dgm:prSet presAssocID="{EE5F874C-8F8D-4FDD-98F6-AD5C362FE8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E7D94D-AEFC-ED45-AB54-7653E67270DD}" type="pres">
      <dgm:prSet presAssocID="{C26EB3A4-195C-4554-9AFA-AF7DE79BB9CA}" presName="spacer" presStyleCnt="0"/>
      <dgm:spPr/>
    </dgm:pt>
    <dgm:pt modelId="{BC573394-05FC-D948-A44E-CCEA46F68530}" type="pres">
      <dgm:prSet presAssocID="{28FBECCE-15ED-470C-B6AB-B563A0C0CE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B4DC13-5993-4E4E-AA59-77CF41E01E49}" type="pres">
      <dgm:prSet presAssocID="{E64728BE-454E-4D29-8DD5-402A25DC243E}" presName="spacer" presStyleCnt="0"/>
      <dgm:spPr/>
    </dgm:pt>
    <dgm:pt modelId="{CFB127FA-7452-684E-895E-0AA74B1CB5FF}" type="pres">
      <dgm:prSet presAssocID="{2C3A0DA3-7595-45AD-9501-5FBF9CC3D3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6D477A-8E46-DE44-B5A8-72A2CE6F2646}" type="pres">
      <dgm:prSet presAssocID="{8172B93A-79A8-4A39-BBAB-85E54BD0E332}" presName="spacer" presStyleCnt="0"/>
      <dgm:spPr/>
    </dgm:pt>
    <dgm:pt modelId="{B7B3A62D-9851-5643-8E0F-E3311138B970}" type="pres">
      <dgm:prSet presAssocID="{2E222481-D59E-458D-BA30-CFE8AC0120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3025C12-B7B2-0548-BB7E-81FCB7AECC28}" type="presOf" srcId="{10B7FF8F-2CEF-47A1-9C41-3EB0B1AF4F73}" destId="{CBDD97AE-0F96-544C-A4BF-138178109340}" srcOrd="0" destOrd="0" presId="urn:microsoft.com/office/officeart/2005/8/layout/vList2"/>
    <dgm:cxn modelId="{FFF7E21C-C9E8-438F-A648-0EEAAD2D83A1}" srcId="{10B7FF8F-2CEF-47A1-9C41-3EB0B1AF4F73}" destId="{28FBECCE-15ED-470C-B6AB-B563A0C0CE2A}" srcOrd="1" destOrd="0" parTransId="{C586D85F-6AE0-4F65-BF67-15CE6D541F30}" sibTransId="{E64728BE-454E-4D29-8DD5-402A25DC243E}"/>
    <dgm:cxn modelId="{3F1E8767-1765-6545-ACFC-5AEFC27EF5EE}" type="presOf" srcId="{28FBECCE-15ED-470C-B6AB-B563A0C0CE2A}" destId="{BC573394-05FC-D948-A44E-CCEA46F68530}" srcOrd="0" destOrd="0" presId="urn:microsoft.com/office/officeart/2005/8/layout/vList2"/>
    <dgm:cxn modelId="{436A666E-4286-3C42-AEBC-C53CEB2DD423}" type="presOf" srcId="{2E222481-D59E-458D-BA30-CFE8AC012075}" destId="{B7B3A62D-9851-5643-8E0F-E3311138B970}" srcOrd="0" destOrd="0" presId="urn:microsoft.com/office/officeart/2005/8/layout/vList2"/>
    <dgm:cxn modelId="{CA9F9D7D-DEC0-D147-BA85-D39995B44914}" type="presOf" srcId="{EE5F874C-8F8D-4FDD-98F6-AD5C362FE86A}" destId="{E0C56BB1-5A4B-8646-9330-4578686A6185}" srcOrd="0" destOrd="0" presId="urn:microsoft.com/office/officeart/2005/8/layout/vList2"/>
    <dgm:cxn modelId="{DF99AC92-DCF3-4CB1-99C6-CD4915118D26}" srcId="{10B7FF8F-2CEF-47A1-9C41-3EB0B1AF4F73}" destId="{EE5F874C-8F8D-4FDD-98F6-AD5C362FE86A}" srcOrd="0" destOrd="0" parTransId="{B46C903D-8FC4-4EB1-A80E-EA9CE16F4BFC}" sibTransId="{C26EB3A4-195C-4554-9AFA-AF7DE79BB9CA}"/>
    <dgm:cxn modelId="{BBAE03B2-8834-C74E-9C24-E8CF21117EB9}" type="presOf" srcId="{2C3A0DA3-7595-45AD-9501-5FBF9CC3D359}" destId="{CFB127FA-7452-684E-895E-0AA74B1CB5FF}" srcOrd="0" destOrd="0" presId="urn:microsoft.com/office/officeart/2005/8/layout/vList2"/>
    <dgm:cxn modelId="{AF687EE4-885D-4FC9-8F1C-250892220C2A}" srcId="{10B7FF8F-2CEF-47A1-9C41-3EB0B1AF4F73}" destId="{2E222481-D59E-458D-BA30-CFE8AC012075}" srcOrd="3" destOrd="0" parTransId="{4DDE174F-6883-4EAD-8C8B-3C5628A56527}" sibTransId="{40B0B418-6303-4715-8994-B6E2E24A8ED9}"/>
    <dgm:cxn modelId="{1F080FFD-DCA9-45BB-AE3C-D871A233810A}" srcId="{10B7FF8F-2CEF-47A1-9C41-3EB0B1AF4F73}" destId="{2C3A0DA3-7595-45AD-9501-5FBF9CC3D359}" srcOrd="2" destOrd="0" parTransId="{2D984D6B-A6D6-423D-9660-97EB19FB2BBC}" sibTransId="{8172B93A-79A8-4A39-BBAB-85E54BD0E332}"/>
    <dgm:cxn modelId="{429ADD8E-6551-5341-AB15-08B17E799CF6}" type="presParOf" srcId="{CBDD97AE-0F96-544C-A4BF-138178109340}" destId="{E0C56BB1-5A4B-8646-9330-4578686A6185}" srcOrd="0" destOrd="0" presId="urn:microsoft.com/office/officeart/2005/8/layout/vList2"/>
    <dgm:cxn modelId="{EF28F9DF-8102-8740-AD8E-B09F93C8A3CD}" type="presParOf" srcId="{CBDD97AE-0F96-544C-A4BF-138178109340}" destId="{EAE7D94D-AEFC-ED45-AB54-7653E67270DD}" srcOrd="1" destOrd="0" presId="urn:microsoft.com/office/officeart/2005/8/layout/vList2"/>
    <dgm:cxn modelId="{EB657949-8FD9-C946-80F4-5B479763A067}" type="presParOf" srcId="{CBDD97AE-0F96-544C-A4BF-138178109340}" destId="{BC573394-05FC-D948-A44E-CCEA46F68530}" srcOrd="2" destOrd="0" presId="urn:microsoft.com/office/officeart/2005/8/layout/vList2"/>
    <dgm:cxn modelId="{5645DC9B-3B25-A94C-B58C-ED461D39B681}" type="presParOf" srcId="{CBDD97AE-0F96-544C-A4BF-138178109340}" destId="{52B4DC13-5993-4E4E-AA59-77CF41E01E49}" srcOrd="3" destOrd="0" presId="urn:microsoft.com/office/officeart/2005/8/layout/vList2"/>
    <dgm:cxn modelId="{A4EED5AB-0929-054A-92D2-679AA9F206A4}" type="presParOf" srcId="{CBDD97AE-0F96-544C-A4BF-138178109340}" destId="{CFB127FA-7452-684E-895E-0AA74B1CB5FF}" srcOrd="4" destOrd="0" presId="urn:microsoft.com/office/officeart/2005/8/layout/vList2"/>
    <dgm:cxn modelId="{1ECD08DA-3C90-0541-B8DA-6A17F572C222}" type="presParOf" srcId="{CBDD97AE-0F96-544C-A4BF-138178109340}" destId="{056D477A-8E46-DE44-B5A8-72A2CE6F2646}" srcOrd="5" destOrd="0" presId="urn:microsoft.com/office/officeart/2005/8/layout/vList2"/>
    <dgm:cxn modelId="{163191E5-87F0-C14E-8176-57317E387DBD}" type="presParOf" srcId="{CBDD97AE-0F96-544C-A4BF-138178109340}" destId="{B7B3A62D-9851-5643-8E0F-E3311138B9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D0EE414-F30E-4EB1-BE4A-49A8A45E413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5B841B-B797-4CE5-ACAC-104868861042}">
      <dgm:prSet/>
      <dgm:spPr/>
      <dgm:t>
        <a:bodyPr/>
        <a:lstStyle/>
        <a:p>
          <a:r>
            <a:rPr lang="pl-PL"/>
            <a:t>AzureMonitor znajduje się w bibliotece Contrib</a:t>
          </a:r>
          <a:endParaRPr lang="en-US"/>
        </a:p>
      </dgm:t>
    </dgm:pt>
    <dgm:pt modelId="{3FFAEBA7-BA91-4770-A70C-B8CC58B92B7E}" type="parTrans" cxnId="{25437E69-7CDF-417E-ABC0-1B42C3BBAC67}">
      <dgm:prSet/>
      <dgm:spPr/>
      <dgm:t>
        <a:bodyPr/>
        <a:lstStyle/>
        <a:p>
          <a:endParaRPr lang="en-US"/>
        </a:p>
      </dgm:t>
    </dgm:pt>
    <dgm:pt modelId="{228AA979-8A23-4270-8F3A-8E79CE6A179F}" type="sibTrans" cxnId="{25437E69-7CDF-417E-ABC0-1B42C3BBAC67}">
      <dgm:prSet/>
      <dgm:spPr/>
      <dgm:t>
        <a:bodyPr/>
        <a:lstStyle/>
        <a:p>
          <a:endParaRPr lang="en-US"/>
        </a:p>
      </dgm:t>
    </dgm:pt>
    <dgm:pt modelId="{C1179A11-54BB-4CA0-9BB5-4299100A7761}">
      <dgm:prSet/>
      <dgm:spPr/>
      <dgm:t>
        <a:bodyPr/>
        <a:lstStyle/>
        <a:p>
          <a:r>
            <a:rPr lang="pl-PL"/>
            <a:t>Biblioteka z dodatkowymi exporterami z budowana przez community</a:t>
          </a:r>
          <a:endParaRPr lang="en-US"/>
        </a:p>
      </dgm:t>
    </dgm:pt>
    <dgm:pt modelId="{8246B9FF-AB59-479D-B26E-94849807EEC7}" type="parTrans" cxnId="{52896B70-8E2E-4B4A-80DF-96DF8FA318E0}">
      <dgm:prSet/>
      <dgm:spPr/>
      <dgm:t>
        <a:bodyPr/>
        <a:lstStyle/>
        <a:p>
          <a:endParaRPr lang="en-US"/>
        </a:p>
      </dgm:t>
    </dgm:pt>
    <dgm:pt modelId="{C2423B13-3C59-4631-A393-DEFB2D549F56}" type="sibTrans" cxnId="{52896B70-8E2E-4B4A-80DF-96DF8FA318E0}">
      <dgm:prSet/>
      <dgm:spPr/>
      <dgm:t>
        <a:bodyPr/>
        <a:lstStyle/>
        <a:p>
          <a:endParaRPr lang="en-US"/>
        </a:p>
      </dgm:t>
    </dgm:pt>
    <dgm:pt modelId="{23D86DBE-2A18-4400-9722-A31BC67E6A8B}">
      <dgm:prSet/>
      <dgm:spPr/>
      <dgm:t>
        <a:bodyPr/>
        <a:lstStyle/>
        <a:p>
          <a:r>
            <a:rPr lang="pl-PL"/>
            <a:t>Operator OpenTelemetry wspomaga wdrożenie OpenTelemetry poprzez zbudowanie deklaratywnej konfiguracji</a:t>
          </a:r>
          <a:endParaRPr lang="en-US"/>
        </a:p>
      </dgm:t>
    </dgm:pt>
    <dgm:pt modelId="{4CB65AFC-5882-4556-9666-0F07ABF7DEB5}" type="parTrans" cxnId="{ECF3BC02-EC72-419B-BA94-640D16B90219}">
      <dgm:prSet/>
      <dgm:spPr/>
      <dgm:t>
        <a:bodyPr/>
        <a:lstStyle/>
        <a:p>
          <a:endParaRPr lang="en-US"/>
        </a:p>
      </dgm:t>
    </dgm:pt>
    <dgm:pt modelId="{0838D835-C7D5-4EF2-A2F3-88F8D344A1CC}" type="sibTrans" cxnId="{ECF3BC02-EC72-419B-BA94-640D16B90219}">
      <dgm:prSet/>
      <dgm:spPr/>
      <dgm:t>
        <a:bodyPr/>
        <a:lstStyle/>
        <a:p>
          <a:endParaRPr lang="en-US"/>
        </a:p>
      </dgm:t>
    </dgm:pt>
    <dgm:pt modelId="{F02F84F3-F840-4A3A-8BA9-A34A10127EC2}">
      <dgm:prSet/>
      <dgm:spPr/>
      <dgm:t>
        <a:bodyPr/>
        <a:lstStyle/>
        <a:p>
          <a:r>
            <a:rPr lang="pl-PL"/>
            <a:t>Można przekazać sekret do connection stringa application Insight</a:t>
          </a:r>
          <a:endParaRPr lang="en-US"/>
        </a:p>
      </dgm:t>
    </dgm:pt>
    <dgm:pt modelId="{E4D8F947-53DA-41D0-AB97-FC4BEEBEFF22}" type="parTrans" cxnId="{039DF6F1-BCF9-4EB4-A2AD-F5947B4A0312}">
      <dgm:prSet/>
      <dgm:spPr/>
      <dgm:t>
        <a:bodyPr/>
        <a:lstStyle/>
        <a:p>
          <a:endParaRPr lang="en-US"/>
        </a:p>
      </dgm:t>
    </dgm:pt>
    <dgm:pt modelId="{8999C4B7-3A5E-4232-98CD-22680ECA7DA8}" type="sibTrans" cxnId="{039DF6F1-BCF9-4EB4-A2AD-F5947B4A0312}">
      <dgm:prSet/>
      <dgm:spPr/>
      <dgm:t>
        <a:bodyPr/>
        <a:lstStyle/>
        <a:p>
          <a:endParaRPr lang="en-US"/>
        </a:p>
      </dgm:t>
    </dgm:pt>
    <dgm:pt modelId="{128A7662-497C-4C61-BC84-C514FCF302AA}">
      <dgm:prSet/>
      <dgm:spPr/>
      <dgm:t>
        <a:bodyPr/>
        <a:lstStyle/>
        <a:p>
          <a:r>
            <a:rPr lang="pl-PL"/>
            <a:t>Operator pozwala na dodanie sidecar który będzie służył do monitorowania requestów http i zbierał dane bez konieczności ingerencji w aplikacje</a:t>
          </a:r>
          <a:endParaRPr lang="en-US"/>
        </a:p>
      </dgm:t>
    </dgm:pt>
    <dgm:pt modelId="{5F65B832-99D8-4C57-B5CA-C54845F78B6A}" type="parTrans" cxnId="{D0ACA2FA-6EE1-4B20-961A-0F7E4390651C}">
      <dgm:prSet/>
      <dgm:spPr/>
      <dgm:t>
        <a:bodyPr/>
        <a:lstStyle/>
        <a:p>
          <a:endParaRPr lang="en-US"/>
        </a:p>
      </dgm:t>
    </dgm:pt>
    <dgm:pt modelId="{A5D8DA55-F492-41F3-90D1-94BDDC07C448}" type="sibTrans" cxnId="{D0ACA2FA-6EE1-4B20-961A-0F7E4390651C}">
      <dgm:prSet/>
      <dgm:spPr/>
      <dgm:t>
        <a:bodyPr/>
        <a:lstStyle/>
        <a:p>
          <a:endParaRPr lang="en-US"/>
        </a:p>
      </dgm:t>
    </dgm:pt>
    <dgm:pt modelId="{2DB86B23-C4A8-344D-8594-EF63E5BCD78A}" type="pres">
      <dgm:prSet presAssocID="{FD0EE414-F30E-4EB1-BE4A-49A8A45E4138}" presName="Name0" presStyleCnt="0">
        <dgm:presLayoutVars>
          <dgm:dir/>
          <dgm:resizeHandles val="exact"/>
        </dgm:presLayoutVars>
      </dgm:prSet>
      <dgm:spPr/>
    </dgm:pt>
    <dgm:pt modelId="{D8E7DF78-C4B8-D346-A0C3-D91DE0931DE3}" type="pres">
      <dgm:prSet presAssocID="{665B841B-B797-4CE5-ACAC-104868861042}" presName="node" presStyleLbl="node1" presStyleIdx="0" presStyleCnt="4">
        <dgm:presLayoutVars>
          <dgm:bulletEnabled val="1"/>
        </dgm:presLayoutVars>
      </dgm:prSet>
      <dgm:spPr/>
    </dgm:pt>
    <dgm:pt modelId="{42C71D26-7FE4-3840-905E-737F813B8AF6}" type="pres">
      <dgm:prSet presAssocID="{228AA979-8A23-4270-8F3A-8E79CE6A179F}" presName="sibTrans" presStyleLbl="sibTrans1D1" presStyleIdx="0" presStyleCnt="3"/>
      <dgm:spPr/>
    </dgm:pt>
    <dgm:pt modelId="{A125609F-7073-174C-9778-6D7F9C166CC0}" type="pres">
      <dgm:prSet presAssocID="{228AA979-8A23-4270-8F3A-8E79CE6A179F}" presName="connectorText" presStyleLbl="sibTrans1D1" presStyleIdx="0" presStyleCnt="3"/>
      <dgm:spPr/>
    </dgm:pt>
    <dgm:pt modelId="{17FC8BFB-33DC-0048-8963-30880308F8CD}" type="pres">
      <dgm:prSet presAssocID="{23D86DBE-2A18-4400-9722-A31BC67E6A8B}" presName="node" presStyleLbl="node1" presStyleIdx="1" presStyleCnt="4">
        <dgm:presLayoutVars>
          <dgm:bulletEnabled val="1"/>
        </dgm:presLayoutVars>
      </dgm:prSet>
      <dgm:spPr/>
    </dgm:pt>
    <dgm:pt modelId="{BC924897-CD64-C542-BFD2-56F309DF9264}" type="pres">
      <dgm:prSet presAssocID="{0838D835-C7D5-4EF2-A2F3-88F8D344A1CC}" presName="sibTrans" presStyleLbl="sibTrans1D1" presStyleIdx="1" presStyleCnt="3"/>
      <dgm:spPr/>
    </dgm:pt>
    <dgm:pt modelId="{E4732B2A-D3FB-714D-B42E-7721E01B9262}" type="pres">
      <dgm:prSet presAssocID="{0838D835-C7D5-4EF2-A2F3-88F8D344A1CC}" presName="connectorText" presStyleLbl="sibTrans1D1" presStyleIdx="1" presStyleCnt="3"/>
      <dgm:spPr/>
    </dgm:pt>
    <dgm:pt modelId="{3DEC231D-D0DA-1749-83B3-5DDE062AA41B}" type="pres">
      <dgm:prSet presAssocID="{F02F84F3-F840-4A3A-8BA9-A34A10127EC2}" presName="node" presStyleLbl="node1" presStyleIdx="2" presStyleCnt="4">
        <dgm:presLayoutVars>
          <dgm:bulletEnabled val="1"/>
        </dgm:presLayoutVars>
      </dgm:prSet>
      <dgm:spPr/>
    </dgm:pt>
    <dgm:pt modelId="{4B852D7E-F5B2-6D4D-AFA6-A6B607C986A6}" type="pres">
      <dgm:prSet presAssocID="{8999C4B7-3A5E-4232-98CD-22680ECA7DA8}" presName="sibTrans" presStyleLbl="sibTrans1D1" presStyleIdx="2" presStyleCnt="3"/>
      <dgm:spPr/>
    </dgm:pt>
    <dgm:pt modelId="{11726029-16AC-6548-A878-D3BCAF2575A7}" type="pres">
      <dgm:prSet presAssocID="{8999C4B7-3A5E-4232-98CD-22680ECA7DA8}" presName="connectorText" presStyleLbl="sibTrans1D1" presStyleIdx="2" presStyleCnt="3"/>
      <dgm:spPr/>
    </dgm:pt>
    <dgm:pt modelId="{6732EBCF-9C88-E945-A8F4-C411CDA86DC4}" type="pres">
      <dgm:prSet presAssocID="{128A7662-497C-4C61-BC84-C514FCF302AA}" presName="node" presStyleLbl="node1" presStyleIdx="3" presStyleCnt="4">
        <dgm:presLayoutVars>
          <dgm:bulletEnabled val="1"/>
        </dgm:presLayoutVars>
      </dgm:prSet>
      <dgm:spPr/>
    </dgm:pt>
  </dgm:ptLst>
  <dgm:cxnLst>
    <dgm:cxn modelId="{80EEC101-F6CB-7349-9D52-C60621E3792C}" type="presOf" srcId="{228AA979-8A23-4270-8F3A-8E79CE6A179F}" destId="{42C71D26-7FE4-3840-905E-737F813B8AF6}" srcOrd="0" destOrd="0" presId="urn:microsoft.com/office/officeart/2016/7/layout/RepeatingBendingProcessNew"/>
    <dgm:cxn modelId="{72B42D02-0179-5546-9AEB-3442BD430558}" type="presOf" srcId="{228AA979-8A23-4270-8F3A-8E79CE6A179F}" destId="{A125609F-7073-174C-9778-6D7F9C166CC0}" srcOrd="1" destOrd="0" presId="urn:microsoft.com/office/officeart/2016/7/layout/RepeatingBendingProcessNew"/>
    <dgm:cxn modelId="{ECF3BC02-EC72-419B-BA94-640D16B90219}" srcId="{FD0EE414-F30E-4EB1-BE4A-49A8A45E4138}" destId="{23D86DBE-2A18-4400-9722-A31BC67E6A8B}" srcOrd="1" destOrd="0" parTransId="{4CB65AFC-5882-4556-9666-0F07ABF7DEB5}" sibTransId="{0838D835-C7D5-4EF2-A2F3-88F8D344A1CC}"/>
    <dgm:cxn modelId="{BC6AEF10-DE11-4849-B987-6AE9ECA1AFAF}" type="presOf" srcId="{0838D835-C7D5-4EF2-A2F3-88F8D344A1CC}" destId="{BC924897-CD64-C542-BFD2-56F309DF9264}" srcOrd="0" destOrd="0" presId="urn:microsoft.com/office/officeart/2016/7/layout/RepeatingBendingProcessNew"/>
    <dgm:cxn modelId="{29380013-C84E-8A45-BBF5-4CC1B012B4C7}" type="presOf" srcId="{8999C4B7-3A5E-4232-98CD-22680ECA7DA8}" destId="{4B852D7E-F5B2-6D4D-AFA6-A6B607C986A6}" srcOrd="0" destOrd="0" presId="urn:microsoft.com/office/officeart/2016/7/layout/RepeatingBendingProcessNew"/>
    <dgm:cxn modelId="{45E8C445-4415-5244-B55F-22080FABFBE4}" type="presOf" srcId="{665B841B-B797-4CE5-ACAC-104868861042}" destId="{D8E7DF78-C4B8-D346-A0C3-D91DE0931DE3}" srcOrd="0" destOrd="0" presId="urn:microsoft.com/office/officeart/2016/7/layout/RepeatingBendingProcessNew"/>
    <dgm:cxn modelId="{25437E69-7CDF-417E-ABC0-1B42C3BBAC67}" srcId="{FD0EE414-F30E-4EB1-BE4A-49A8A45E4138}" destId="{665B841B-B797-4CE5-ACAC-104868861042}" srcOrd="0" destOrd="0" parTransId="{3FFAEBA7-BA91-4770-A70C-B8CC58B92B7E}" sibTransId="{228AA979-8A23-4270-8F3A-8E79CE6A179F}"/>
    <dgm:cxn modelId="{52896B70-8E2E-4B4A-80DF-96DF8FA318E0}" srcId="{665B841B-B797-4CE5-ACAC-104868861042}" destId="{C1179A11-54BB-4CA0-9BB5-4299100A7761}" srcOrd="0" destOrd="0" parTransId="{8246B9FF-AB59-479D-B26E-94849807EEC7}" sibTransId="{C2423B13-3C59-4631-A393-DEFB2D549F56}"/>
    <dgm:cxn modelId="{F4D9589F-B4D1-A048-8E8E-2947F5D11203}" type="presOf" srcId="{0838D835-C7D5-4EF2-A2F3-88F8D344A1CC}" destId="{E4732B2A-D3FB-714D-B42E-7721E01B9262}" srcOrd="1" destOrd="0" presId="urn:microsoft.com/office/officeart/2016/7/layout/RepeatingBendingProcessNew"/>
    <dgm:cxn modelId="{3AA1CA9F-5411-B142-AFBA-EB1A43830171}" type="presOf" srcId="{FD0EE414-F30E-4EB1-BE4A-49A8A45E4138}" destId="{2DB86B23-C4A8-344D-8594-EF63E5BCD78A}" srcOrd="0" destOrd="0" presId="urn:microsoft.com/office/officeart/2016/7/layout/RepeatingBendingProcessNew"/>
    <dgm:cxn modelId="{974A2EB4-F714-E74B-89F3-E85EFB04E627}" type="presOf" srcId="{C1179A11-54BB-4CA0-9BB5-4299100A7761}" destId="{D8E7DF78-C4B8-D346-A0C3-D91DE0931DE3}" srcOrd="0" destOrd="1" presId="urn:microsoft.com/office/officeart/2016/7/layout/RepeatingBendingProcessNew"/>
    <dgm:cxn modelId="{AC2AAEB6-7EC8-BE47-9D24-4AEC2E1FF455}" type="presOf" srcId="{23D86DBE-2A18-4400-9722-A31BC67E6A8B}" destId="{17FC8BFB-33DC-0048-8963-30880308F8CD}" srcOrd="0" destOrd="0" presId="urn:microsoft.com/office/officeart/2016/7/layout/RepeatingBendingProcessNew"/>
    <dgm:cxn modelId="{A213DBBA-FA72-DC44-93DA-C77F0F5C735E}" type="presOf" srcId="{128A7662-497C-4C61-BC84-C514FCF302AA}" destId="{6732EBCF-9C88-E945-A8F4-C411CDA86DC4}" srcOrd="0" destOrd="0" presId="urn:microsoft.com/office/officeart/2016/7/layout/RepeatingBendingProcessNew"/>
    <dgm:cxn modelId="{BBDA8DEA-8D59-E44F-A4EA-393AF3EA0725}" type="presOf" srcId="{8999C4B7-3A5E-4232-98CD-22680ECA7DA8}" destId="{11726029-16AC-6548-A878-D3BCAF2575A7}" srcOrd="1" destOrd="0" presId="urn:microsoft.com/office/officeart/2016/7/layout/RepeatingBendingProcessNew"/>
    <dgm:cxn modelId="{EC0D86EE-D30F-0041-9A92-74BAE5B62403}" type="presOf" srcId="{F02F84F3-F840-4A3A-8BA9-A34A10127EC2}" destId="{3DEC231D-D0DA-1749-83B3-5DDE062AA41B}" srcOrd="0" destOrd="0" presId="urn:microsoft.com/office/officeart/2016/7/layout/RepeatingBendingProcessNew"/>
    <dgm:cxn modelId="{039DF6F1-BCF9-4EB4-A2AD-F5947B4A0312}" srcId="{FD0EE414-F30E-4EB1-BE4A-49A8A45E4138}" destId="{F02F84F3-F840-4A3A-8BA9-A34A10127EC2}" srcOrd="2" destOrd="0" parTransId="{E4D8F947-53DA-41D0-AB97-FC4BEEBEFF22}" sibTransId="{8999C4B7-3A5E-4232-98CD-22680ECA7DA8}"/>
    <dgm:cxn modelId="{D0ACA2FA-6EE1-4B20-961A-0F7E4390651C}" srcId="{FD0EE414-F30E-4EB1-BE4A-49A8A45E4138}" destId="{128A7662-497C-4C61-BC84-C514FCF302AA}" srcOrd="3" destOrd="0" parTransId="{5F65B832-99D8-4C57-B5CA-C54845F78B6A}" sibTransId="{A5D8DA55-F492-41F3-90D1-94BDDC07C448}"/>
    <dgm:cxn modelId="{67F2CA8E-2D4C-2846-8B22-101B30B2BFB3}" type="presParOf" srcId="{2DB86B23-C4A8-344D-8594-EF63E5BCD78A}" destId="{D8E7DF78-C4B8-D346-A0C3-D91DE0931DE3}" srcOrd="0" destOrd="0" presId="urn:microsoft.com/office/officeart/2016/7/layout/RepeatingBendingProcessNew"/>
    <dgm:cxn modelId="{C5C52544-2318-774D-85B9-193BF13123FF}" type="presParOf" srcId="{2DB86B23-C4A8-344D-8594-EF63E5BCD78A}" destId="{42C71D26-7FE4-3840-905E-737F813B8AF6}" srcOrd="1" destOrd="0" presId="urn:microsoft.com/office/officeart/2016/7/layout/RepeatingBendingProcessNew"/>
    <dgm:cxn modelId="{CA3178E6-CA86-6740-8626-EE219E7781F0}" type="presParOf" srcId="{42C71D26-7FE4-3840-905E-737F813B8AF6}" destId="{A125609F-7073-174C-9778-6D7F9C166CC0}" srcOrd="0" destOrd="0" presId="urn:microsoft.com/office/officeart/2016/7/layout/RepeatingBendingProcessNew"/>
    <dgm:cxn modelId="{B905EE02-9BAB-E04F-8E5A-320509C57B86}" type="presParOf" srcId="{2DB86B23-C4A8-344D-8594-EF63E5BCD78A}" destId="{17FC8BFB-33DC-0048-8963-30880308F8CD}" srcOrd="2" destOrd="0" presId="urn:microsoft.com/office/officeart/2016/7/layout/RepeatingBendingProcessNew"/>
    <dgm:cxn modelId="{F3B855D9-8157-F842-B3CF-619BEFA20739}" type="presParOf" srcId="{2DB86B23-C4A8-344D-8594-EF63E5BCD78A}" destId="{BC924897-CD64-C542-BFD2-56F309DF9264}" srcOrd="3" destOrd="0" presId="urn:microsoft.com/office/officeart/2016/7/layout/RepeatingBendingProcessNew"/>
    <dgm:cxn modelId="{56F9E0C9-D84D-AA4C-B12D-BD9F9C8EF3C1}" type="presParOf" srcId="{BC924897-CD64-C542-BFD2-56F309DF9264}" destId="{E4732B2A-D3FB-714D-B42E-7721E01B9262}" srcOrd="0" destOrd="0" presId="urn:microsoft.com/office/officeart/2016/7/layout/RepeatingBendingProcessNew"/>
    <dgm:cxn modelId="{A02ED3EB-FF0E-434B-AA4C-7B93203AA309}" type="presParOf" srcId="{2DB86B23-C4A8-344D-8594-EF63E5BCD78A}" destId="{3DEC231D-D0DA-1749-83B3-5DDE062AA41B}" srcOrd="4" destOrd="0" presId="urn:microsoft.com/office/officeart/2016/7/layout/RepeatingBendingProcessNew"/>
    <dgm:cxn modelId="{3B652D2E-8420-8A48-8F06-76CC47478D31}" type="presParOf" srcId="{2DB86B23-C4A8-344D-8594-EF63E5BCD78A}" destId="{4B852D7E-F5B2-6D4D-AFA6-A6B607C986A6}" srcOrd="5" destOrd="0" presId="urn:microsoft.com/office/officeart/2016/7/layout/RepeatingBendingProcessNew"/>
    <dgm:cxn modelId="{A8235116-5141-E94E-92C8-D0C4D4567EF4}" type="presParOf" srcId="{4B852D7E-F5B2-6D4D-AFA6-A6B607C986A6}" destId="{11726029-16AC-6548-A878-D3BCAF2575A7}" srcOrd="0" destOrd="0" presId="urn:microsoft.com/office/officeart/2016/7/layout/RepeatingBendingProcessNew"/>
    <dgm:cxn modelId="{BC5A041B-09B7-C643-98CD-EA6373879B71}" type="presParOf" srcId="{2DB86B23-C4A8-344D-8594-EF63E5BCD78A}" destId="{6732EBCF-9C88-E945-A8F4-C411CDA86DC4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6824E88-1AF7-4B70-9CA5-A68C3D24E8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B3DB3B-7D26-4B46-AD15-AB1043D60E53}">
      <dgm:prSet/>
      <dgm:spPr/>
      <dgm:t>
        <a:bodyPr/>
        <a:lstStyle/>
        <a:p>
          <a:r>
            <a:rPr lang="pl-PL"/>
            <a:t>Zapewnia mTLS</a:t>
          </a:r>
          <a:endParaRPr lang="en-US"/>
        </a:p>
      </dgm:t>
    </dgm:pt>
    <dgm:pt modelId="{A7A4ACDA-622A-4CE3-9D18-DCD868394709}" type="parTrans" cxnId="{B9CED7F7-7F64-4956-9AB3-E40DE10AF703}">
      <dgm:prSet/>
      <dgm:spPr/>
      <dgm:t>
        <a:bodyPr/>
        <a:lstStyle/>
        <a:p>
          <a:endParaRPr lang="en-US"/>
        </a:p>
      </dgm:t>
    </dgm:pt>
    <dgm:pt modelId="{6DF403B3-607D-4189-94E2-0CADC1065234}" type="sibTrans" cxnId="{B9CED7F7-7F64-4956-9AB3-E40DE10AF703}">
      <dgm:prSet/>
      <dgm:spPr/>
      <dgm:t>
        <a:bodyPr/>
        <a:lstStyle/>
        <a:p>
          <a:endParaRPr lang="en-US"/>
        </a:p>
      </dgm:t>
    </dgm:pt>
    <dgm:pt modelId="{4E8F3468-88DA-44F6-98EB-F0F4BF115C6F}">
      <dgm:prSet/>
      <dgm:spPr/>
      <dgm:t>
        <a:bodyPr/>
        <a:lstStyle/>
        <a:p>
          <a:r>
            <a:rPr lang="pl-PL"/>
            <a:t>Może służyć jako Api Gateway</a:t>
          </a:r>
          <a:endParaRPr lang="en-US"/>
        </a:p>
      </dgm:t>
    </dgm:pt>
    <dgm:pt modelId="{C4B475AC-851E-45D5-A9F1-17591B3822E5}" type="parTrans" cxnId="{0C0A089B-E76C-4813-858E-C89456F12E95}">
      <dgm:prSet/>
      <dgm:spPr/>
      <dgm:t>
        <a:bodyPr/>
        <a:lstStyle/>
        <a:p>
          <a:endParaRPr lang="en-US"/>
        </a:p>
      </dgm:t>
    </dgm:pt>
    <dgm:pt modelId="{56D50D6C-80B9-4333-855C-5542405369AF}" type="sibTrans" cxnId="{0C0A089B-E76C-4813-858E-C89456F12E95}">
      <dgm:prSet/>
      <dgm:spPr/>
      <dgm:t>
        <a:bodyPr/>
        <a:lstStyle/>
        <a:p>
          <a:endParaRPr lang="en-US"/>
        </a:p>
      </dgm:t>
    </dgm:pt>
    <dgm:pt modelId="{93F44191-0D7F-478F-83AE-3ECA2C915F29}">
      <dgm:prSet/>
      <dgm:spPr/>
      <dgm:t>
        <a:bodyPr/>
        <a:lstStyle/>
        <a:p>
          <a:r>
            <a:rPr lang="pl-PL"/>
            <a:t>Masa integracji np. z Open Telemetry, CertManager, ExternalDns, Argo</a:t>
          </a:r>
          <a:endParaRPr lang="en-US"/>
        </a:p>
      </dgm:t>
    </dgm:pt>
    <dgm:pt modelId="{EA0441E3-F62D-48C3-96D7-8BD7D5661A78}" type="parTrans" cxnId="{DECF124F-D09F-4582-9650-53F0DBA34DD9}">
      <dgm:prSet/>
      <dgm:spPr/>
      <dgm:t>
        <a:bodyPr/>
        <a:lstStyle/>
        <a:p>
          <a:endParaRPr lang="en-US"/>
        </a:p>
      </dgm:t>
    </dgm:pt>
    <dgm:pt modelId="{C919E616-2133-4D4D-B215-8A6D936844DD}" type="sibTrans" cxnId="{DECF124F-D09F-4582-9650-53F0DBA34DD9}">
      <dgm:prSet/>
      <dgm:spPr/>
      <dgm:t>
        <a:bodyPr/>
        <a:lstStyle/>
        <a:p>
          <a:endParaRPr lang="en-US"/>
        </a:p>
      </dgm:t>
    </dgm:pt>
    <dgm:pt modelId="{E26ECDF5-FE6F-4278-8988-FB230864CD00}">
      <dgm:prSet/>
      <dgm:spPr/>
      <dgm:t>
        <a:bodyPr/>
        <a:lstStyle/>
        <a:p>
          <a:r>
            <a:rPr lang="pl-PL"/>
            <a:t>Feature takie jak canary deployment</a:t>
          </a:r>
          <a:endParaRPr lang="en-US"/>
        </a:p>
      </dgm:t>
    </dgm:pt>
    <dgm:pt modelId="{9824F6C2-B5CE-44A0-A380-7AB8A7A666A1}" type="parTrans" cxnId="{A704D3C3-55E0-4D4E-9A05-F89C084ECF69}">
      <dgm:prSet/>
      <dgm:spPr/>
      <dgm:t>
        <a:bodyPr/>
        <a:lstStyle/>
        <a:p>
          <a:endParaRPr lang="en-US"/>
        </a:p>
      </dgm:t>
    </dgm:pt>
    <dgm:pt modelId="{966445CF-7474-4B45-BCFC-10C0DB390B81}" type="sibTrans" cxnId="{A704D3C3-55E0-4D4E-9A05-F89C084ECF69}">
      <dgm:prSet/>
      <dgm:spPr/>
      <dgm:t>
        <a:bodyPr/>
        <a:lstStyle/>
        <a:p>
          <a:endParaRPr lang="en-US"/>
        </a:p>
      </dgm:t>
    </dgm:pt>
    <dgm:pt modelId="{147B7017-8456-44D2-92D7-34FA538134D7}">
      <dgm:prSet/>
      <dgm:spPr/>
      <dgm:t>
        <a:bodyPr/>
        <a:lstStyle/>
        <a:p>
          <a:r>
            <a:rPr lang="pl-PL"/>
            <a:t>Możliwość nadpisywania headerów, konfiguracja sticky-session</a:t>
          </a:r>
          <a:endParaRPr lang="en-US"/>
        </a:p>
      </dgm:t>
    </dgm:pt>
    <dgm:pt modelId="{CA01E039-BCE7-4DEB-B28C-1B26F14D5260}" type="parTrans" cxnId="{B5DFDE04-5CE0-4739-BD9E-29460EDA70A8}">
      <dgm:prSet/>
      <dgm:spPr/>
      <dgm:t>
        <a:bodyPr/>
        <a:lstStyle/>
        <a:p>
          <a:endParaRPr lang="en-US"/>
        </a:p>
      </dgm:t>
    </dgm:pt>
    <dgm:pt modelId="{61B65014-A29A-4E2A-882C-98BA5501B1CE}" type="sibTrans" cxnId="{B5DFDE04-5CE0-4739-BD9E-29460EDA70A8}">
      <dgm:prSet/>
      <dgm:spPr/>
      <dgm:t>
        <a:bodyPr/>
        <a:lstStyle/>
        <a:p>
          <a:endParaRPr lang="en-US"/>
        </a:p>
      </dgm:t>
    </dgm:pt>
    <dgm:pt modelId="{FE063C0B-B404-4EBC-840E-C00AF284D82E}">
      <dgm:prSet/>
      <dgm:spPr/>
      <dgm:t>
        <a:bodyPr/>
        <a:lstStyle/>
        <a:p>
          <a:r>
            <a:rPr lang="pl-PL"/>
            <a:t>Walidacji JWT tokenów</a:t>
          </a:r>
          <a:endParaRPr lang="en-US"/>
        </a:p>
      </dgm:t>
    </dgm:pt>
    <dgm:pt modelId="{753C224A-398F-4252-96AF-C92D9B3FDED1}" type="parTrans" cxnId="{C04231B1-C7BD-45F3-BB3D-11E5081C6E26}">
      <dgm:prSet/>
      <dgm:spPr/>
      <dgm:t>
        <a:bodyPr/>
        <a:lstStyle/>
        <a:p>
          <a:endParaRPr lang="en-US"/>
        </a:p>
      </dgm:t>
    </dgm:pt>
    <dgm:pt modelId="{AF22F45C-90E2-4C17-9397-59C89D37E0F4}" type="sibTrans" cxnId="{C04231B1-C7BD-45F3-BB3D-11E5081C6E26}">
      <dgm:prSet/>
      <dgm:spPr/>
      <dgm:t>
        <a:bodyPr/>
        <a:lstStyle/>
        <a:p>
          <a:endParaRPr lang="en-US"/>
        </a:p>
      </dgm:t>
    </dgm:pt>
    <dgm:pt modelId="{4D4AC5B1-0BFD-4193-87B2-52A6737D39D4}">
      <dgm:prSet/>
      <dgm:spPr/>
      <dgm:t>
        <a:bodyPr/>
        <a:lstStyle/>
        <a:p>
          <a:r>
            <a:rPr lang="pl-PL"/>
            <a:t>Możliwe federacje pomiędzy klastrami</a:t>
          </a:r>
          <a:endParaRPr lang="en-US"/>
        </a:p>
      </dgm:t>
    </dgm:pt>
    <dgm:pt modelId="{0B8B458A-5E18-47D6-8663-A981D55933FC}" type="parTrans" cxnId="{11316DE3-3FED-4AEA-ADBB-C83726B7BC42}">
      <dgm:prSet/>
      <dgm:spPr/>
      <dgm:t>
        <a:bodyPr/>
        <a:lstStyle/>
        <a:p>
          <a:endParaRPr lang="en-US"/>
        </a:p>
      </dgm:t>
    </dgm:pt>
    <dgm:pt modelId="{625E9F34-BFB7-4BE4-81D4-C88545A7BF98}" type="sibTrans" cxnId="{11316DE3-3FED-4AEA-ADBB-C83726B7BC42}">
      <dgm:prSet/>
      <dgm:spPr/>
      <dgm:t>
        <a:bodyPr/>
        <a:lstStyle/>
        <a:p>
          <a:endParaRPr lang="en-US"/>
        </a:p>
      </dgm:t>
    </dgm:pt>
    <dgm:pt modelId="{5C1377DD-579B-A14A-9495-E3C8B8866EAA}" type="pres">
      <dgm:prSet presAssocID="{16824E88-1AF7-4B70-9CA5-A68C3D24E8F7}" presName="linear" presStyleCnt="0">
        <dgm:presLayoutVars>
          <dgm:animLvl val="lvl"/>
          <dgm:resizeHandles val="exact"/>
        </dgm:presLayoutVars>
      </dgm:prSet>
      <dgm:spPr/>
    </dgm:pt>
    <dgm:pt modelId="{D31A7AB4-A99D-5C42-9EF0-44DBFA8C8168}" type="pres">
      <dgm:prSet presAssocID="{CBB3DB3B-7D26-4B46-AD15-AB1043D60E5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08D6968-92C5-5F4E-A6BE-3630C60A4E88}" type="pres">
      <dgm:prSet presAssocID="{6DF403B3-607D-4189-94E2-0CADC1065234}" presName="spacer" presStyleCnt="0"/>
      <dgm:spPr/>
    </dgm:pt>
    <dgm:pt modelId="{C6150170-54C2-EC43-B38C-399089116955}" type="pres">
      <dgm:prSet presAssocID="{4E8F3468-88DA-44F6-98EB-F0F4BF115C6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9F974EC-A6AC-8D44-8DBE-5B8AD2416178}" type="pres">
      <dgm:prSet presAssocID="{56D50D6C-80B9-4333-855C-5542405369AF}" presName="spacer" presStyleCnt="0"/>
      <dgm:spPr/>
    </dgm:pt>
    <dgm:pt modelId="{EB37DC37-6D10-1A40-AD4C-C680692474B5}" type="pres">
      <dgm:prSet presAssocID="{93F44191-0D7F-478F-83AE-3ECA2C915F2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E733129-E154-2945-A006-E7043766C720}" type="pres">
      <dgm:prSet presAssocID="{C919E616-2133-4D4D-B215-8A6D936844DD}" presName="spacer" presStyleCnt="0"/>
      <dgm:spPr/>
    </dgm:pt>
    <dgm:pt modelId="{176989F7-F193-464A-BCEE-0F05D9CD0742}" type="pres">
      <dgm:prSet presAssocID="{E26ECDF5-FE6F-4278-8988-FB230864CD0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A4521F2-8264-734C-932B-A212DCAE0952}" type="pres">
      <dgm:prSet presAssocID="{966445CF-7474-4B45-BCFC-10C0DB390B81}" presName="spacer" presStyleCnt="0"/>
      <dgm:spPr/>
    </dgm:pt>
    <dgm:pt modelId="{BE800EE7-2DF8-A243-97A5-3E50781D5903}" type="pres">
      <dgm:prSet presAssocID="{147B7017-8456-44D2-92D7-34FA538134D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859FF04-4C88-3F4D-9CD5-7B7506890AE3}" type="pres">
      <dgm:prSet presAssocID="{61B65014-A29A-4E2A-882C-98BA5501B1CE}" presName="spacer" presStyleCnt="0"/>
      <dgm:spPr/>
    </dgm:pt>
    <dgm:pt modelId="{00285BB6-3E4C-E040-9C8C-317E3033131E}" type="pres">
      <dgm:prSet presAssocID="{FE063C0B-B404-4EBC-840E-C00AF284D82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4AAE572-BB20-5B4B-A3D5-DB1026A5F00E}" type="pres">
      <dgm:prSet presAssocID="{AF22F45C-90E2-4C17-9397-59C89D37E0F4}" presName="spacer" presStyleCnt="0"/>
      <dgm:spPr/>
    </dgm:pt>
    <dgm:pt modelId="{F8AA56CC-0F15-2F4D-8061-52363D373EBF}" type="pres">
      <dgm:prSet presAssocID="{4D4AC5B1-0BFD-4193-87B2-52A6737D39D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7D6AD00-2250-F946-8CB2-5E0C3EF475C4}" type="presOf" srcId="{4D4AC5B1-0BFD-4193-87B2-52A6737D39D4}" destId="{F8AA56CC-0F15-2F4D-8061-52363D373EBF}" srcOrd="0" destOrd="0" presId="urn:microsoft.com/office/officeart/2005/8/layout/vList2"/>
    <dgm:cxn modelId="{B5DFDE04-5CE0-4739-BD9E-29460EDA70A8}" srcId="{16824E88-1AF7-4B70-9CA5-A68C3D24E8F7}" destId="{147B7017-8456-44D2-92D7-34FA538134D7}" srcOrd="4" destOrd="0" parTransId="{CA01E039-BCE7-4DEB-B28C-1B26F14D5260}" sibTransId="{61B65014-A29A-4E2A-882C-98BA5501B1CE}"/>
    <dgm:cxn modelId="{B3EEA105-6A28-7344-89D3-A420AC4C3013}" type="presOf" srcId="{16824E88-1AF7-4B70-9CA5-A68C3D24E8F7}" destId="{5C1377DD-579B-A14A-9495-E3C8B8866EAA}" srcOrd="0" destOrd="0" presId="urn:microsoft.com/office/officeart/2005/8/layout/vList2"/>
    <dgm:cxn modelId="{EDD1A710-9AE7-244F-9869-F0B293E3B047}" type="presOf" srcId="{93F44191-0D7F-478F-83AE-3ECA2C915F29}" destId="{EB37DC37-6D10-1A40-AD4C-C680692474B5}" srcOrd="0" destOrd="0" presId="urn:microsoft.com/office/officeart/2005/8/layout/vList2"/>
    <dgm:cxn modelId="{27255118-7C84-164C-BAD9-6550F02F23F0}" type="presOf" srcId="{147B7017-8456-44D2-92D7-34FA538134D7}" destId="{BE800EE7-2DF8-A243-97A5-3E50781D5903}" srcOrd="0" destOrd="0" presId="urn:microsoft.com/office/officeart/2005/8/layout/vList2"/>
    <dgm:cxn modelId="{15AED63A-372A-464E-9280-6F5C0C3C471C}" type="presOf" srcId="{E26ECDF5-FE6F-4278-8988-FB230864CD00}" destId="{176989F7-F193-464A-BCEE-0F05D9CD0742}" srcOrd="0" destOrd="0" presId="urn:microsoft.com/office/officeart/2005/8/layout/vList2"/>
    <dgm:cxn modelId="{14411A40-491C-F345-8A8D-0125FBF639DA}" type="presOf" srcId="{4E8F3468-88DA-44F6-98EB-F0F4BF115C6F}" destId="{C6150170-54C2-EC43-B38C-399089116955}" srcOrd="0" destOrd="0" presId="urn:microsoft.com/office/officeart/2005/8/layout/vList2"/>
    <dgm:cxn modelId="{DECF124F-D09F-4582-9650-53F0DBA34DD9}" srcId="{16824E88-1AF7-4B70-9CA5-A68C3D24E8F7}" destId="{93F44191-0D7F-478F-83AE-3ECA2C915F29}" srcOrd="2" destOrd="0" parTransId="{EA0441E3-F62D-48C3-96D7-8BD7D5661A78}" sibTransId="{C919E616-2133-4D4D-B215-8A6D936844DD}"/>
    <dgm:cxn modelId="{0C0A089B-E76C-4813-858E-C89456F12E95}" srcId="{16824E88-1AF7-4B70-9CA5-A68C3D24E8F7}" destId="{4E8F3468-88DA-44F6-98EB-F0F4BF115C6F}" srcOrd="1" destOrd="0" parTransId="{C4B475AC-851E-45D5-A9F1-17591B3822E5}" sibTransId="{56D50D6C-80B9-4333-855C-5542405369AF}"/>
    <dgm:cxn modelId="{C04231B1-C7BD-45F3-BB3D-11E5081C6E26}" srcId="{16824E88-1AF7-4B70-9CA5-A68C3D24E8F7}" destId="{FE063C0B-B404-4EBC-840E-C00AF284D82E}" srcOrd="5" destOrd="0" parTransId="{753C224A-398F-4252-96AF-C92D9B3FDED1}" sibTransId="{AF22F45C-90E2-4C17-9397-59C89D37E0F4}"/>
    <dgm:cxn modelId="{A704D3C3-55E0-4D4E-9A05-F89C084ECF69}" srcId="{16824E88-1AF7-4B70-9CA5-A68C3D24E8F7}" destId="{E26ECDF5-FE6F-4278-8988-FB230864CD00}" srcOrd="3" destOrd="0" parTransId="{9824F6C2-B5CE-44A0-A380-7AB8A7A666A1}" sibTransId="{966445CF-7474-4B45-BCFC-10C0DB390B81}"/>
    <dgm:cxn modelId="{11316DE3-3FED-4AEA-ADBB-C83726B7BC42}" srcId="{16824E88-1AF7-4B70-9CA5-A68C3D24E8F7}" destId="{4D4AC5B1-0BFD-4193-87B2-52A6737D39D4}" srcOrd="6" destOrd="0" parTransId="{0B8B458A-5E18-47D6-8663-A981D55933FC}" sibTransId="{625E9F34-BFB7-4BE4-81D4-C88545A7BF98}"/>
    <dgm:cxn modelId="{D666CBEF-8566-1C4C-9AA5-05F16BC9917F}" type="presOf" srcId="{CBB3DB3B-7D26-4B46-AD15-AB1043D60E53}" destId="{D31A7AB4-A99D-5C42-9EF0-44DBFA8C8168}" srcOrd="0" destOrd="0" presId="urn:microsoft.com/office/officeart/2005/8/layout/vList2"/>
    <dgm:cxn modelId="{967FBBF0-2F97-9446-B3B2-93FA37E531AE}" type="presOf" srcId="{FE063C0B-B404-4EBC-840E-C00AF284D82E}" destId="{00285BB6-3E4C-E040-9C8C-317E3033131E}" srcOrd="0" destOrd="0" presId="urn:microsoft.com/office/officeart/2005/8/layout/vList2"/>
    <dgm:cxn modelId="{B9CED7F7-7F64-4956-9AB3-E40DE10AF703}" srcId="{16824E88-1AF7-4B70-9CA5-A68C3D24E8F7}" destId="{CBB3DB3B-7D26-4B46-AD15-AB1043D60E53}" srcOrd="0" destOrd="0" parTransId="{A7A4ACDA-622A-4CE3-9D18-DCD868394709}" sibTransId="{6DF403B3-607D-4189-94E2-0CADC1065234}"/>
    <dgm:cxn modelId="{B7498AA5-22C5-2547-B7D0-48B88F4E917C}" type="presParOf" srcId="{5C1377DD-579B-A14A-9495-E3C8B8866EAA}" destId="{D31A7AB4-A99D-5C42-9EF0-44DBFA8C8168}" srcOrd="0" destOrd="0" presId="urn:microsoft.com/office/officeart/2005/8/layout/vList2"/>
    <dgm:cxn modelId="{A53FEB0B-CF95-D24B-8BD4-E38A6A0DB783}" type="presParOf" srcId="{5C1377DD-579B-A14A-9495-E3C8B8866EAA}" destId="{708D6968-92C5-5F4E-A6BE-3630C60A4E88}" srcOrd="1" destOrd="0" presId="urn:microsoft.com/office/officeart/2005/8/layout/vList2"/>
    <dgm:cxn modelId="{E28DB447-94E9-8443-BB00-F7E7FAA795AA}" type="presParOf" srcId="{5C1377DD-579B-A14A-9495-E3C8B8866EAA}" destId="{C6150170-54C2-EC43-B38C-399089116955}" srcOrd="2" destOrd="0" presId="urn:microsoft.com/office/officeart/2005/8/layout/vList2"/>
    <dgm:cxn modelId="{2FB772F0-D7A4-D045-9F88-6BBA5046A286}" type="presParOf" srcId="{5C1377DD-579B-A14A-9495-E3C8B8866EAA}" destId="{79F974EC-A6AC-8D44-8DBE-5B8AD2416178}" srcOrd="3" destOrd="0" presId="urn:microsoft.com/office/officeart/2005/8/layout/vList2"/>
    <dgm:cxn modelId="{AABDFF6E-2196-EB43-B196-B18D046F20C5}" type="presParOf" srcId="{5C1377DD-579B-A14A-9495-E3C8B8866EAA}" destId="{EB37DC37-6D10-1A40-AD4C-C680692474B5}" srcOrd="4" destOrd="0" presId="urn:microsoft.com/office/officeart/2005/8/layout/vList2"/>
    <dgm:cxn modelId="{0BEA7D8A-2DBC-604C-8835-81011B8EF58A}" type="presParOf" srcId="{5C1377DD-579B-A14A-9495-E3C8B8866EAA}" destId="{DE733129-E154-2945-A006-E7043766C720}" srcOrd="5" destOrd="0" presId="urn:microsoft.com/office/officeart/2005/8/layout/vList2"/>
    <dgm:cxn modelId="{4AE22212-A629-4B4C-81CC-0F6A55E96B2E}" type="presParOf" srcId="{5C1377DD-579B-A14A-9495-E3C8B8866EAA}" destId="{176989F7-F193-464A-BCEE-0F05D9CD0742}" srcOrd="6" destOrd="0" presId="urn:microsoft.com/office/officeart/2005/8/layout/vList2"/>
    <dgm:cxn modelId="{DF620C6C-CBD8-D448-A2DE-0202FC220F57}" type="presParOf" srcId="{5C1377DD-579B-A14A-9495-E3C8B8866EAA}" destId="{1A4521F2-8264-734C-932B-A212DCAE0952}" srcOrd="7" destOrd="0" presId="urn:microsoft.com/office/officeart/2005/8/layout/vList2"/>
    <dgm:cxn modelId="{87242BFA-722F-5B44-A311-A7347B172788}" type="presParOf" srcId="{5C1377DD-579B-A14A-9495-E3C8B8866EAA}" destId="{BE800EE7-2DF8-A243-97A5-3E50781D5903}" srcOrd="8" destOrd="0" presId="urn:microsoft.com/office/officeart/2005/8/layout/vList2"/>
    <dgm:cxn modelId="{AFCD5DF0-955C-2842-80AF-CA095896C058}" type="presParOf" srcId="{5C1377DD-579B-A14A-9495-E3C8B8866EAA}" destId="{1859FF04-4C88-3F4D-9CD5-7B7506890AE3}" srcOrd="9" destOrd="0" presId="urn:microsoft.com/office/officeart/2005/8/layout/vList2"/>
    <dgm:cxn modelId="{44C6201F-62BD-3549-BB03-8DFFB9E73763}" type="presParOf" srcId="{5C1377DD-579B-A14A-9495-E3C8B8866EAA}" destId="{00285BB6-3E4C-E040-9C8C-317E3033131E}" srcOrd="10" destOrd="0" presId="urn:microsoft.com/office/officeart/2005/8/layout/vList2"/>
    <dgm:cxn modelId="{1C685333-776E-1940-B71A-F9045F784AB3}" type="presParOf" srcId="{5C1377DD-579B-A14A-9495-E3C8B8866EAA}" destId="{A4AAE572-BB20-5B4B-A3D5-DB1026A5F00E}" srcOrd="11" destOrd="0" presId="urn:microsoft.com/office/officeart/2005/8/layout/vList2"/>
    <dgm:cxn modelId="{98FF27F1-84CF-594F-9465-A3A55E29CE3F}" type="presParOf" srcId="{5C1377DD-579B-A14A-9495-E3C8B8866EAA}" destId="{F8AA56CC-0F15-2F4D-8061-52363D373EB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168BD7C-86F8-42BD-8327-8A4DC4EA322D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935F99-2AB8-40F3-9438-5DEF061415A5}">
      <dgm:prSet/>
      <dgm:spPr/>
      <dgm:t>
        <a:bodyPr/>
        <a:lstStyle/>
        <a:p>
          <a:r>
            <a:rPr lang="pl-PL"/>
            <a:t>Zarządzanie cyklem życia certyfikatów TLS</a:t>
          </a:r>
          <a:endParaRPr lang="en-US"/>
        </a:p>
      </dgm:t>
    </dgm:pt>
    <dgm:pt modelId="{218FF753-2E18-4F4A-8AF1-09231136B1C6}" type="parTrans" cxnId="{46416DD8-5C9B-49DE-B905-E6B4F4F2404B}">
      <dgm:prSet/>
      <dgm:spPr/>
      <dgm:t>
        <a:bodyPr/>
        <a:lstStyle/>
        <a:p>
          <a:endParaRPr lang="en-US"/>
        </a:p>
      </dgm:t>
    </dgm:pt>
    <dgm:pt modelId="{ED86F4F6-8B84-4CB3-9341-554C0448FB4C}" type="sibTrans" cxnId="{46416DD8-5C9B-49DE-B905-E6B4F4F2404B}">
      <dgm:prSet/>
      <dgm:spPr/>
      <dgm:t>
        <a:bodyPr/>
        <a:lstStyle/>
        <a:p>
          <a:endParaRPr lang="en-US"/>
        </a:p>
      </dgm:t>
    </dgm:pt>
    <dgm:pt modelId="{440048B5-D9A9-4A84-A957-D7E41863997B}">
      <dgm:prSet/>
      <dgm:spPr/>
      <dgm:t>
        <a:bodyPr/>
        <a:lstStyle/>
        <a:p>
          <a:r>
            <a:rPr lang="pl-PL"/>
            <a:t>Automatyczne rotowanie  certyfikatów</a:t>
          </a:r>
          <a:endParaRPr lang="en-US"/>
        </a:p>
      </dgm:t>
    </dgm:pt>
    <dgm:pt modelId="{A6CBCA3A-038A-4860-B9FB-BB275695B222}" type="parTrans" cxnId="{6D4D8DF7-B98C-46D9-A45D-2EB6C7D062FF}">
      <dgm:prSet/>
      <dgm:spPr/>
      <dgm:t>
        <a:bodyPr/>
        <a:lstStyle/>
        <a:p>
          <a:endParaRPr lang="en-US"/>
        </a:p>
      </dgm:t>
    </dgm:pt>
    <dgm:pt modelId="{66C5E4F9-B356-4886-96DA-1A89E972D297}" type="sibTrans" cxnId="{6D4D8DF7-B98C-46D9-A45D-2EB6C7D062FF}">
      <dgm:prSet/>
      <dgm:spPr/>
      <dgm:t>
        <a:bodyPr/>
        <a:lstStyle/>
        <a:p>
          <a:endParaRPr lang="en-US"/>
        </a:p>
      </dgm:t>
    </dgm:pt>
    <dgm:pt modelId="{AC3EE77F-8CBF-4A5B-B5B9-4F6EB230D526}">
      <dgm:prSet/>
      <dgm:spPr/>
      <dgm:t>
        <a:bodyPr/>
        <a:lstStyle/>
        <a:p>
          <a:r>
            <a:rPr lang="pl-PL"/>
            <a:t>Dynamiczne podpięcie certów pod Gateway</a:t>
          </a:r>
          <a:endParaRPr lang="en-US"/>
        </a:p>
      </dgm:t>
    </dgm:pt>
    <dgm:pt modelId="{170D1598-C151-4CE8-926F-163975B275A8}" type="parTrans" cxnId="{5E2405A8-4620-4617-A231-4FAA43742596}">
      <dgm:prSet/>
      <dgm:spPr/>
      <dgm:t>
        <a:bodyPr/>
        <a:lstStyle/>
        <a:p>
          <a:endParaRPr lang="en-US"/>
        </a:p>
      </dgm:t>
    </dgm:pt>
    <dgm:pt modelId="{E25DE4B3-08F6-4D23-9428-EE513A95089E}" type="sibTrans" cxnId="{5E2405A8-4620-4617-A231-4FAA43742596}">
      <dgm:prSet/>
      <dgm:spPr/>
      <dgm:t>
        <a:bodyPr/>
        <a:lstStyle/>
        <a:p>
          <a:endParaRPr lang="en-US"/>
        </a:p>
      </dgm:t>
    </dgm:pt>
    <dgm:pt modelId="{C2FC25A1-B05E-4784-A6F7-377442FE5CA5}">
      <dgm:prSet/>
      <dgm:spPr/>
      <dgm:t>
        <a:bodyPr/>
        <a:lstStyle/>
        <a:p>
          <a:r>
            <a:rPr lang="pl-PL"/>
            <a:t>Możliwość użycia prywatnych PKI</a:t>
          </a:r>
          <a:endParaRPr lang="en-US"/>
        </a:p>
      </dgm:t>
    </dgm:pt>
    <dgm:pt modelId="{2D9C4C95-ED59-4BB4-97E8-B6CB5079A202}" type="parTrans" cxnId="{A3335E20-8BAE-4355-A211-F2274742F3D2}">
      <dgm:prSet/>
      <dgm:spPr/>
      <dgm:t>
        <a:bodyPr/>
        <a:lstStyle/>
        <a:p>
          <a:endParaRPr lang="en-US"/>
        </a:p>
      </dgm:t>
    </dgm:pt>
    <dgm:pt modelId="{6FACFB83-3777-4CE1-9A45-0DBB23938326}" type="sibTrans" cxnId="{A3335E20-8BAE-4355-A211-F2274742F3D2}">
      <dgm:prSet/>
      <dgm:spPr/>
      <dgm:t>
        <a:bodyPr/>
        <a:lstStyle/>
        <a:p>
          <a:endParaRPr lang="en-US"/>
        </a:p>
      </dgm:t>
    </dgm:pt>
    <dgm:pt modelId="{A62F1BC8-4446-450B-868C-D2455C77FBCE}">
      <dgm:prSet/>
      <dgm:spPr/>
      <dgm:t>
        <a:bodyPr/>
        <a:lstStyle/>
        <a:p>
          <a:r>
            <a:rPr lang="pl-PL"/>
            <a:t>Integruje się z Istio, ExternalDns</a:t>
          </a:r>
          <a:endParaRPr lang="en-US"/>
        </a:p>
      </dgm:t>
    </dgm:pt>
    <dgm:pt modelId="{763EA8BD-5F59-4CC9-AD3D-D6314F97E3B4}" type="parTrans" cxnId="{160CF102-A1CE-48DC-A48C-C40E3231746A}">
      <dgm:prSet/>
      <dgm:spPr/>
      <dgm:t>
        <a:bodyPr/>
        <a:lstStyle/>
        <a:p>
          <a:endParaRPr lang="en-US"/>
        </a:p>
      </dgm:t>
    </dgm:pt>
    <dgm:pt modelId="{F89BA5DF-ECF2-4720-9E82-3724A30A2073}" type="sibTrans" cxnId="{160CF102-A1CE-48DC-A48C-C40E3231746A}">
      <dgm:prSet/>
      <dgm:spPr/>
      <dgm:t>
        <a:bodyPr/>
        <a:lstStyle/>
        <a:p>
          <a:endParaRPr lang="en-US"/>
        </a:p>
      </dgm:t>
    </dgm:pt>
    <dgm:pt modelId="{9BED02F7-F775-3B49-8F7F-14129B7E5C04}" type="pres">
      <dgm:prSet presAssocID="{A168BD7C-86F8-42BD-8327-8A4DC4EA322D}" presName="compositeShape" presStyleCnt="0">
        <dgm:presLayoutVars>
          <dgm:chMax val="7"/>
          <dgm:dir/>
          <dgm:resizeHandles val="exact"/>
        </dgm:presLayoutVars>
      </dgm:prSet>
      <dgm:spPr/>
    </dgm:pt>
    <dgm:pt modelId="{CDF19775-E00F-824E-A7F5-DB1624021F49}" type="pres">
      <dgm:prSet presAssocID="{A168BD7C-86F8-42BD-8327-8A4DC4EA322D}" presName="wedge1" presStyleLbl="node1" presStyleIdx="0" presStyleCnt="5"/>
      <dgm:spPr/>
    </dgm:pt>
    <dgm:pt modelId="{87924FE8-04A6-084D-A963-5F85411FE628}" type="pres">
      <dgm:prSet presAssocID="{A168BD7C-86F8-42BD-8327-8A4DC4EA322D}" presName="dummy1a" presStyleCnt="0"/>
      <dgm:spPr/>
    </dgm:pt>
    <dgm:pt modelId="{B9322C93-D730-6040-8C4F-F7CF1B53A4E5}" type="pres">
      <dgm:prSet presAssocID="{A168BD7C-86F8-42BD-8327-8A4DC4EA322D}" presName="dummy1b" presStyleCnt="0"/>
      <dgm:spPr/>
    </dgm:pt>
    <dgm:pt modelId="{F8002BAD-DBE9-E44A-B6B3-FA201537E49B}" type="pres">
      <dgm:prSet presAssocID="{A168BD7C-86F8-42BD-8327-8A4DC4EA322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454E445-5258-DB45-87DA-7B8DCE45DD18}" type="pres">
      <dgm:prSet presAssocID="{A168BD7C-86F8-42BD-8327-8A4DC4EA322D}" presName="wedge2" presStyleLbl="node1" presStyleIdx="1" presStyleCnt="5"/>
      <dgm:spPr/>
    </dgm:pt>
    <dgm:pt modelId="{9163363F-A86F-204B-95F1-C3DE0BD5EC61}" type="pres">
      <dgm:prSet presAssocID="{A168BD7C-86F8-42BD-8327-8A4DC4EA322D}" presName="dummy2a" presStyleCnt="0"/>
      <dgm:spPr/>
    </dgm:pt>
    <dgm:pt modelId="{7652B13B-99C3-9447-81F6-D24F17D6179E}" type="pres">
      <dgm:prSet presAssocID="{A168BD7C-86F8-42BD-8327-8A4DC4EA322D}" presName="dummy2b" presStyleCnt="0"/>
      <dgm:spPr/>
    </dgm:pt>
    <dgm:pt modelId="{4C069484-028D-484A-B602-A2B2DFAAC983}" type="pres">
      <dgm:prSet presAssocID="{A168BD7C-86F8-42BD-8327-8A4DC4EA322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78CA9C5-5A52-A840-81E3-5925A51B5CE4}" type="pres">
      <dgm:prSet presAssocID="{A168BD7C-86F8-42BD-8327-8A4DC4EA322D}" presName="wedge3" presStyleLbl="node1" presStyleIdx="2" presStyleCnt="5"/>
      <dgm:spPr/>
    </dgm:pt>
    <dgm:pt modelId="{FE9A3C47-52CE-2145-866C-A276A5D172BD}" type="pres">
      <dgm:prSet presAssocID="{A168BD7C-86F8-42BD-8327-8A4DC4EA322D}" presName="dummy3a" presStyleCnt="0"/>
      <dgm:spPr/>
    </dgm:pt>
    <dgm:pt modelId="{00D7BB08-C61A-C44B-A831-4EED56BB7D43}" type="pres">
      <dgm:prSet presAssocID="{A168BD7C-86F8-42BD-8327-8A4DC4EA322D}" presName="dummy3b" presStyleCnt="0"/>
      <dgm:spPr/>
    </dgm:pt>
    <dgm:pt modelId="{C99D75D4-B931-9F46-BFA0-57D53DEE1B91}" type="pres">
      <dgm:prSet presAssocID="{A168BD7C-86F8-42BD-8327-8A4DC4EA322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9472DDB-7260-774C-A88F-7BB9D80B22EA}" type="pres">
      <dgm:prSet presAssocID="{A168BD7C-86F8-42BD-8327-8A4DC4EA322D}" presName="wedge4" presStyleLbl="node1" presStyleIdx="3" presStyleCnt="5"/>
      <dgm:spPr/>
    </dgm:pt>
    <dgm:pt modelId="{3D7154D8-41E3-A443-B233-5DACD3830403}" type="pres">
      <dgm:prSet presAssocID="{A168BD7C-86F8-42BD-8327-8A4DC4EA322D}" presName="dummy4a" presStyleCnt="0"/>
      <dgm:spPr/>
    </dgm:pt>
    <dgm:pt modelId="{630B24CA-832C-F04D-96C0-991D4225D99C}" type="pres">
      <dgm:prSet presAssocID="{A168BD7C-86F8-42BD-8327-8A4DC4EA322D}" presName="dummy4b" presStyleCnt="0"/>
      <dgm:spPr/>
    </dgm:pt>
    <dgm:pt modelId="{77F8C687-C60A-2A4A-9C57-2E97ECDD5278}" type="pres">
      <dgm:prSet presAssocID="{A168BD7C-86F8-42BD-8327-8A4DC4EA322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431D4E9-5EE6-7C45-8A9C-095F927D1DBB}" type="pres">
      <dgm:prSet presAssocID="{A168BD7C-86F8-42BD-8327-8A4DC4EA322D}" presName="wedge5" presStyleLbl="node1" presStyleIdx="4" presStyleCnt="5"/>
      <dgm:spPr/>
    </dgm:pt>
    <dgm:pt modelId="{7976A478-799A-5C45-BE85-7EF2863FE367}" type="pres">
      <dgm:prSet presAssocID="{A168BD7C-86F8-42BD-8327-8A4DC4EA322D}" presName="dummy5a" presStyleCnt="0"/>
      <dgm:spPr/>
    </dgm:pt>
    <dgm:pt modelId="{21A4029C-9E9D-054D-B967-F9D62AD6DAC5}" type="pres">
      <dgm:prSet presAssocID="{A168BD7C-86F8-42BD-8327-8A4DC4EA322D}" presName="dummy5b" presStyleCnt="0"/>
      <dgm:spPr/>
    </dgm:pt>
    <dgm:pt modelId="{F86AC188-CBA5-7746-A846-5243183E9A3F}" type="pres">
      <dgm:prSet presAssocID="{A168BD7C-86F8-42BD-8327-8A4DC4EA322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A31A7AD-CE03-5448-91F6-A89171C0AB94}" type="pres">
      <dgm:prSet presAssocID="{ED86F4F6-8B84-4CB3-9341-554C0448FB4C}" presName="arrowWedge1" presStyleLbl="fgSibTrans2D1" presStyleIdx="0" presStyleCnt="5"/>
      <dgm:spPr/>
    </dgm:pt>
    <dgm:pt modelId="{91F4BA7F-4D9C-E54F-B759-EDC5227FDE1D}" type="pres">
      <dgm:prSet presAssocID="{66C5E4F9-B356-4886-96DA-1A89E972D297}" presName="arrowWedge2" presStyleLbl="fgSibTrans2D1" presStyleIdx="1" presStyleCnt="5"/>
      <dgm:spPr/>
    </dgm:pt>
    <dgm:pt modelId="{C1A05B17-9A68-BF4E-8FB6-D9FA710C0C4F}" type="pres">
      <dgm:prSet presAssocID="{E25DE4B3-08F6-4D23-9428-EE513A95089E}" presName="arrowWedge3" presStyleLbl="fgSibTrans2D1" presStyleIdx="2" presStyleCnt="5"/>
      <dgm:spPr/>
    </dgm:pt>
    <dgm:pt modelId="{F9253412-EB5D-A544-9AA1-900D22A113F7}" type="pres">
      <dgm:prSet presAssocID="{6FACFB83-3777-4CE1-9A45-0DBB23938326}" presName="arrowWedge4" presStyleLbl="fgSibTrans2D1" presStyleIdx="3" presStyleCnt="5"/>
      <dgm:spPr/>
    </dgm:pt>
    <dgm:pt modelId="{73710CA7-5761-8A4F-9A40-3B21CC498272}" type="pres">
      <dgm:prSet presAssocID="{F89BA5DF-ECF2-4720-9E82-3724A30A2073}" presName="arrowWedge5" presStyleLbl="fgSibTrans2D1" presStyleIdx="4" presStyleCnt="5"/>
      <dgm:spPr/>
    </dgm:pt>
  </dgm:ptLst>
  <dgm:cxnLst>
    <dgm:cxn modelId="{160CF102-A1CE-48DC-A48C-C40E3231746A}" srcId="{A168BD7C-86F8-42BD-8327-8A4DC4EA322D}" destId="{A62F1BC8-4446-450B-868C-D2455C77FBCE}" srcOrd="4" destOrd="0" parTransId="{763EA8BD-5F59-4CC9-AD3D-D6314F97E3B4}" sibTransId="{F89BA5DF-ECF2-4720-9E82-3724A30A2073}"/>
    <dgm:cxn modelId="{BF897B08-1918-E24A-9E63-8562553E5075}" type="presOf" srcId="{440048B5-D9A9-4A84-A957-D7E41863997B}" destId="{4C069484-028D-484A-B602-A2B2DFAAC983}" srcOrd="1" destOrd="0" presId="urn:microsoft.com/office/officeart/2005/8/layout/cycle8"/>
    <dgm:cxn modelId="{AB01A211-F200-5148-B492-4029CFEB4172}" type="presOf" srcId="{C2FC25A1-B05E-4784-A6F7-377442FE5CA5}" destId="{77F8C687-C60A-2A4A-9C57-2E97ECDD5278}" srcOrd="1" destOrd="0" presId="urn:microsoft.com/office/officeart/2005/8/layout/cycle8"/>
    <dgm:cxn modelId="{A3335E20-8BAE-4355-A211-F2274742F3D2}" srcId="{A168BD7C-86F8-42BD-8327-8A4DC4EA322D}" destId="{C2FC25A1-B05E-4784-A6F7-377442FE5CA5}" srcOrd="3" destOrd="0" parTransId="{2D9C4C95-ED59-4BB4-97E8-B6CB5079A202}" sibTransId="{6FACFB83-3777-4CE1-9A45-0DBB23938326}"/>
    <dgm:cxn modelId="{A2C39F24-1A63-FF4B-A02D-4C724BF5D6AC}" type="presOf" srcId="{AC3EE77F-8CBF-4A5B-B5B9-4F6EB230D526}" destId="{778CA9C5-5A52-A840-81E3-5925A51B5CE4}" srcOrd="0" destOrd="0" presId="urn:microsoft.com/office/officeart/2005/8/layout/cycle8"/>
    <dgm:cxn modelId="{4760515E-E785-B044-BB31-DCF748AB30EE}" type="presOf" srcId="{A168BD7C-86F8-42BD-8327-8A4DC4EA322D}" destId="{9BED02F7-F775-3B49-8F7F-14129B7E5C04}" srcOrd="0" destOrd="0" presId="urn:microsoft.com/office/officeart/2005/8/layout/cycle8"/>
    <dgm:cxn modelId="{0CCE5E66-4AC1-EC4B-833F-18E9C2BEA20C}" type="presOf" srcId="{A62F1BC8-4446-450B-868C-D2455C77FBCE}" destId="{F86AC188-CBA5-7746-A846-5243183E9A3F}" srcOrd="1" destOrd="0" presId="urn:microsoft.com/office/officeart/2005/8/layout/cycle8"/>
    <dgm:cxn modelId="{CE33D173-56E2-C048-A8BB-FC9E1300D184}" type="presOf" srcId="{A62F1BC8-4446-450B-868C-D2455C77FBCE}" destId="{F431D4E9-5EE6-7C45-8A9C-095F927D1DBB}" srcOrd="0" destOrd="0" presId="urn:microsoft.com/office/officeart/2005/8/layout/cycle8"/>
    <dgm:cxn modelId="{4CCC6175-ECD6-F440-BBE1-D571E31278F7}" type="presOf" srcId="{AC3EE77F-8CBF-4A5B-B5B9-4F6EB230D526}" destId="{C99D75D4-B931-9F46-BFA0-57D53DEE1B91}" srcOrd="1" destOrd="0" presId="urn:microsoft.com/office/officeart/2005/8/layout/cycle8"/>
    <dgm:cxn modelId="{071B6E82-113E-304F-9964-7FCA7CAC1342}" type="presOf" srcId="{440048B5-D9A9-4A84-A957-D7E41863997B}" destId="{4454E445-5258-DB45-87DA-7B8DCE45DD18}" srcOrd="0" destOrd="0" presId="urn:microsoft.com/office/officeart/2005/8/layout/cycle8"/>
    <dgm:cxn modelId="{20E53888-8DF8-6F49-AFBA-34FCCD2BE5B5}" type="presOf" srcId="{83935F99-2AB8-40F3-9438-5DEF061415A5}" destId="{F8002BAD-DBE9-E44A-B6B3-FA201537E49B}" srcOrd="1" destOrd="0" presId="urn:microsoft.com/office/officeart/2005/8/layout/cycle8"/>
    <dgm:cxn modelId="{5E2405A8-4620-4617-A231-4FAA43742596}" srcId="{A168BD7C-86F8-42BD-8327-8A4DC4EA322D}" destId="{AC3EE77F-8CBF-4A5B-B5B9-4F6EB230D526}" srcOrd="2" destOrd="0" parTransId="{170D1598-C151-4CE8-926F-163975B275A8}" sibTransId="{E25DE4B3-08F6-4D23-9428-EE513A95089E}"/>
    <dgm:cxn modelId="{46416DD8-5C9B-49DE-B905-E6B4F4F2404B}" srcId="{A168BD7C-86F8-42BD-8327-8A4DC4EA322D}" destId="{83935F99-2AB8-40F3-9438-5DEF061415A5}" srcOrd="0" destOrd="0" parTransId="{218FF753-2E18-4F4A-8AF1-09231136B1C6}" sibTransId="{ED86F4F6-8B84-4CB3-9341-554C0448FB4C}"/>
    <dgm:cxn modelId="{57EFE0F4-F288-624F-B04B-62E28F3B4F2B}" type="presOf" srcId="{83935F99-2AB8-40F3-9438-5DEF061415A5}" destId="{CDF19775-E00F-824E-A7F5-DB1624021F49}" srcOrd="0" destOrd="0" presId="urn:microsoft.com/office/officeart/2005/8/layout/cycle8"/>
    <dgm:cxn modelId="{6D4D8DF7-B98C-46D9-A45D-2EB6C7D062FF}" srcId="{A168BD7C-86F8-42BD-8327-8A4DC4EA322D}" destId="{440048B5-D9A9-4A84-A957-D7E41863997B}" srcOrd="1" destOrd="0" parTransId="{A6CBCA3A-038A-4860-B9FB-BB275695B222}" sibTransId="{66C5E4F9-B356-4886-96DA-1A89E972D297}"/>
    <dgm:cxn modelId="{2C83A6FA-5003-FD40-873A-CE23A743F4E0}" type="presOf" srcId="{C2FC25A1-B05E-4784-A6F7-377442FE5CA5}" destId="{E9472DDB-7260-774C-A88F-7BB9D80B22EA}" srcOrd="0" destOrd="0" presId="urn:microsoft.com/office/officeart/2005/8/layout/cycle8"/>
    <dgm:cxn modelId="{1D769DBD-C47C-934A-9ED3-F3376D62A038}" type="presParOf" srcId="{9BED02F7-F775-3B49-8F7F-14129B7E5C04}" destId="{CDF19775-E00F-824E-A7F5-DB1624021F49}" srcOrd="0" destOrd="0" presId="urn:microsoft.com/office/officeart/2005/8/layout/cycle8"/>
    <dgm:cxn modelId="{C690D861-6EB2-D243-A085-0A6782931DDA}" type="presParOf" srcId="{9BED02F7-F775-3B49-8F7F-14129B7E5C04}" destId="{87924FE8-04A6-084D-A963-5F85411FE628}" srcOrd="1" destOrd="0" presId="urn:microsoft.com/office/officeart/2005/8/layout/cycle8"/>
    <dgm:cxn modelId="{D3440EC1-F182-7E40-900F-8710EFC6C393}" type="presParOf" srcId="{9BED02F7-F775-3B49-8F7F-14129B7E5C04}" destId="{B9322C93-D730-6040-8C4F-F7CF1B53A4E5}" srcOrd="2" destOrd="0" presId="urn:microsoft.com/office/officeart/2005/8/layout/cycle8"/>
    <dgm:cxn modelId="{13B7FC24-348F-C34A-BB73-F71A049CB372}" type="presParOf" srcId="{9BED02F7-F775-3B49-8F7F-14129B7E5C04}" destId="{F8002BAD-DBE9-E44A-B6B3-FA201537E49B}" srcOrd="3" destOrd="0" presId="urn:microsoft.com/office/officeart/2005/8/layout/cycle8"/>
    <dgm:cxn modelId="{AA800990-1F73-9943-8A7F-F9C739F8B50B}" type="presParOf" srcId="{9BED02F7-F775-3B49-8F7F-14129B7E5C04}" destId="{4454E445-5258-DB45-87DA-7B8DCE45DD18}" srcOrd="4" destOrd="0" presId="urn:microsoft.com/office/officeart/2005/8/layout/cycle8"/>
    <dgm:cxn modelId="{A6714633-2038-FE49-97C1-A735B3621192}" type="presParOf" srcId="{9BED02F7-F775-3B49-8F7F-14129B7E5C04}" destId="{9163363F-A86F-204B-95F1-C3DE0BD5EC61}" srcOrd="5" destOrd="0" presId="urn:microsoft.com/office/officeart/2005/8/layout/cycle8"/>
    <dgm:cxn modelId="{85C841E1-5494-1244-B415-B851A1D2D960}" type="presParOf" srcId="{9BED02F7-F775-3B49-8F7F-14129B7E5C04}" destId="{7652B13B-99C3-9447-81F6-D24F17D6179E}" srcOrd="6" destOrd="0" presId="urn:microsoft.com/office/officeart/2005/8/layout/cycle8"/>
    <dgm:cxn modelId="{476BEFFC-8431-AE46-9563-30CCAC2184E6}" type="presParOf" srcId="{9BED02F7-F775-3B49-8F7F-14129B7E5C04}" destId="{4C069484-028D-484A-B602-A2B2DFAAC983}" srcOrd="7" destOrd="0" presId="urn:microsoft.com/office/officeart/2005/8/layout/cycle8"/>
    <dgm:cxn modelId="{CC3F8789-4F07-634D-95A4-2FC4C42220DF}" type="presParOf" srcId="{9BED02F7-F775-3B49-8F7F-14129B7E5C04}" destId="{778CA9C5-5A52-A840-81E3-5925A51B5CE4}" srcOrd="8" destOrd="0" presId="urn:microsoft.com/office/officeart/2005/8/layout/cycle8"/>
    <dgm:cxn modelId="{54A11FA6-1664-5440-B836-5C9839872778}" type="presParOf" srcId="{9BED02F7-F775-3B49-8F7F-14129B7E5C04}" destId="{FE9A3C47-52CE-2145-866C-A276A5D172BD}" srcOrd="9" destOrd="0" presId="urn:microsoft.com/office/officeart/2005/8/layout/cycle8"/>
    <dgm:cxn modelId="{B9BAF7E2-D73D-014B-AE80-F41B3F9C7234}" type="presParOf" srcId="{9BED02F7-F775-3B49-8F7F-14129B7E5C04}" destId="{00D7BB08-C61A-C44B-A831-4EED56BB7D43}" srcOrd="10" destOrd="0" presId="urn:microsoft.com/office/officeart/2005/8/layout/cycle8"/>
    <dgm:cxn modelId="{1152ED83-24CB-284C-AC8B-84E70764547A}" type="presParOf" srcId="{9BED02F7-F775-3B49-8F7F-14129B7E5C04}" destId="{C99D75D4-B931-9F46-BFA0-57D53DEE1B91}" srcOrd="11" destOrd="0" presId="urn:microsoft.com/office/officeart/2005/8/layout/cycle8"/>
    <dgm:cxn modelId="{1E7D9FDC-48CE-7D43-8565-A92401AC2BFC}" type="presParOf" srcId="{9BED02F7-F775-3B49-8F7F-14129B7E5C04}" destId="{E9472DDB-7260-774C-A88F-7BB9D80B22EA}" srcOrd="12" destOrd="0" presId="urn:microsoft.com/office/officeart/2005/8/layout/cycle8"/>
    <dgm:cxn modelId="{4DF206BE-1A73-3F45-990B-10EE7EE12AD1}" type="presParOf" srcId="{9BED02F7-F775-3B49-8F7F-14129B7E5C04}" destId="{3D7154D8-41E3-A443-B233-5DACD3830403}" srcOrd="13" destOrd="0" presId="urn:microsoft.com/office/officeart/2005/8/layout/cycle8"/>
    <dgm:cxn modelId="{C8DBAB72-8E6B-BE48-8EAC-4B8C8CEC9C46}" type="presParOf" srcId="{9BED02F7-F775-3B49-8F7F-14129B7E5C04}" destId="{630B24CA-832C-F04D-96C0-991D4225D99C}" srcOrd="14" destOrd="0" presId="urn:microsoft.com/office/officeart/2005/8/layout/cycle8"/>
    <dgm:cxn modelId="{45C2653A-657A-D949-B368-128F2A98A9E0}" type="presParOf" srcId="{9BED02F7-F775-3B49-8F7F-14129B7E5C04}" destId="{77F8C687-C60A-2A4A-9C57-2E97ECDD5278}" srcOrd="15" destOrd="0" presId="urn:microsoft.com/office/officeart/2005/8/layout/cycle8"/>
    <dgm:cxn modelId="{15ED7682-9B98-0A4E-AC2A-486FCFABDED9}" type="presParOf" srcId="{9BED02F7-F775-3B49-8F7F-14129B7E5C04}" destId="{F431D4E9-5EE6-7C45-8A9C-095F927D1DBB}" srcOrd="16" destOrd="0" presId="urn:microsoft.com/office/officeart/2005/8/layout/cycle8"/>
    <dgm:cxn modelId="{E8B571C2-28DA-FD41-AB97-8F2390C63568}" type="presParOf" srcId="{9BED02F7-F775-3B49-8F7F-14129B7E5C04}" destId="{7976A478-799A-5C45-BE85-7EF2863FE367}" srcOrd="17" destOrd="0" presId="urn:microsoft.com/office/officeart/2005/8/layout/cycle8"/>
    <dgm:cxn modelId="{F256E827-3E95-AB4A-82A0-4D602DB5F034}" type="presParOf" srcId="{9BED02F7-F775-3B49-8F7F-14129B7E5C04}" destId="{21A4029C-9E9D-054D-B967-F9D62AD6DAC5}" srcOrd="18" destOrd="0" presId="urn:microsoft.com/office/officeart/2005/8/layout/cycle8"/>
    <dgm:cxn modelId="{CD50D76F-B6AC-5544-9D75-F16C3B20AF58}" type="presParOf" srcId="{9BED02F7-F775-3B49-8F7F-14129B7E5C04}" destId="{F86AC188-CBA5-7746-A846-5243183E9A3F}" srcOrd="19" destOrd="0" presId="urn:microsoft.com/office/officeart/2005/8/layout/cycle8"/>
    <dgm:cxn modelId="{3ECF2818-3031-4A43-A685-015C834A8316}" type="presParOf" srcId="{9BED02F7-F775-3B49-8F7F-14129B7E5C04}" destId="{BA31A7AD-CE03-5448-91F6-A89171C0AB94}" srcOrd="20" destOrd="0" presId="urn:microsoft.com/office/officeart/2005/8/layout/cycle8"/>
    <dgm:cxn modelId="{3B4ABF90-DC34-CE48-A610-5D950DD327B1}" type="presParOf" srcId="{9BED02F7-F775-3B49-8F7F-14129B7E5C04}" destId="{91F4BA7F-4D9C-E54F-B759-EDC5227FDE1D}" srcOrd="21" destOrd="0" presId="urn:microsoft.com/office/officeart/2005/8/layout/cycle8"/>
    <dgm:cxn modelId="{2929771C-F700-264F-9561-6E0BE0A8D7FD}" type="presParOf" srcId="{9BED02F7-F775-3B49-8F7F-14129B7E5C04}" destId="{C1A05B17-9A68-BF4E-8FB6-D9FA710C0C4F}" srcOrd="22" destOrd="0" presId="urn:microsoft.com/office/officeart/2005/8/layout/cycle8"/>
    <dgm:cxn modelId="{3B881FFE-BF8B-0D47-B6AB-A1C71B81B894}" type="presParOf" srcId="{9BED02F7-F775-3B49-8F7F-14129B7E5C04}" destId="{F9253412-EB5D-A544-9AA1-900D22A113F7}" srcOrd="23" destOrd="0" presId="urn:microsoft.com/office/officeart/2005/8/layout/cycle8"/>
    <dgm:cxn modelId="{2A02DF96-ADAD-6040-8342-5B02DA0F84DC}" type="presParOf" srcId="{9BED02F7-F775-3B49-8F7F-14129B7E5C04}" destId="{73710CA7-5761-8A4F-9A40-3B21CC498272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3941C-D05A-4B8D-A480-F9B72EA806B9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2BF2D0-9998-41C6-954B-4E17190DA7C9}">
      <dgm:prSet/>
      <dgm:spPr/>
      <dgm:t>
        <a:bodyPr/>
        <a:lstStyle/>
        <a:p>
          <a:r>
            <a:rPr lang="pl-PL"/>
            <a:t>Compliance</a:t>
          </a:r>
          <a:endParaRPr lang="en-US"/>
        </a:p>
      </dgm:t>
    </dgm:pt>
    <dgm:pt modelId="{D5AA37AE-4DBE-447F-932F-2A52CCB70611}" type="parTrans" cxnId="{E437FD9A-D715-48BE-A6A4-26B74D47B63D}">
      <dgm:prSet/>
      <dgm:spPr/>
      <dgm:t>
        <a:bodyPr/>
        <a:lstStyle/>
        <a:p>
          <a:endParaRPr lang="en-US"/>
        </a:p>
      </dgm:t>
    </dgm:pt>
    <dgm:pt modelId="{EF002714-768A-4C24-93E6-BFAC28832B7E}" type="sibTrans" cxnId="{E437FD9A-D715-48BE-A6A4-26B74D47B63D}">
      <dgm:prSet/>
      <dgm:spPr/>
      <dgm:t>
        <a:bodyPr/>
        <a:lstStyle/>
        <a:p>
          <a:endParaRPr lang="en-US"/>
        </a:p>
      </dgm:t>
    </dgm:pt>
    <dgm:pt modelId="{5C4ABC15-C624-4ACA-9BC4-318C62CBB9AD}">
      <dgm:prSet/>
      <dgm:spPr/>
      <dgm:t>
        <a:bodyPr/>
        <a:lstStyle/>
        <a:p>
          <a:r>
            <a:rPr lang="pl-PL"/>
            <a:t>DORA – zaleca wdrożenie strategii wielochmurowych dla poprawy odporności operacyjne</a:t>
          </a:r>
          <a:endParaRPr lang="en-US"/>
        </a:p>
      </dgm:t>
    </dgm:pt>
    <dgm:pt modelId="{D3A4B693-736C-444B-AACC-4087C9D52F03}" type="parTrans" cxnId="{C425B015-F32B-40F7-8767-75F0E16844FE}">
      <dgm:prSet/>
      <dgm:spPr/>
      <dgm:t>
        <a:bodyPr/>
        <a:lstStyle/>
        <a:p>
          <a:endParaRPr lang="en-US"/>
        </a:p>
      </dgm:t>
    </dgm:pt>
    <dgm:pt modelId="{FC847DFE-E0A4-468B-B542-9E7FFEDA3D5E}" type="sibTrans" cxnId="{C425B015-F32B-40F7-8767-75F0E16844FE}">
      <dgm:prSet/>
      <dgm:spPr/>
      <dgm:t>
        <a:bodyPr/>
        <a:lstStyle/>
        <a:p>
          <a:endParaRPr lang="en-US"/>
        </a:p>
      </dgm:t>
    </dgm:pt>
    <dgm:pt modelId="{26C79E53-C26A-4A7C-BA98-3A25B4A465C7}">
      <dgm:prSet/>
      <dgm:spPr/>
      <dgm:t>
        <a:bodyPr/>
        <a:lstStyle/>
        <a:p>
          <a:r>
            <a:rPr lang="pl-PL"/>
            <a:t>NIS2 - Nakazuje organizacjom z sektorów wykorzystanie wielu dostawców chmury z racji wpisania któregoś dostawcy na blackliste albo z powodów naruszenia bezpieczeństwa</a:t>
          </a:r>
          <a:endParaRPr lang="en-US"/>
        </a:p>
      </dgm:t>
    </dgm:pt>
    <dgm:pt modelId="{8DBD8B73-2CB2-49A0-9887-8D84E95B52A4}" type="parTrans" cxnId="{FFB7F4E2-A46E-4C5B-B32B-77F3AA06D098}">
      <dgm:prSet/>
      <dgm:spPr/>
      <dgm:t>
        <a:bodyPr/>
        <a:lstStyle/>
        <a:p>
          <a:endParaRPr lang="en-US"/>
        </a:p>
      </dgm:t>
    </dgm:pt>
    <dgm:pt modelId="{E63C357F-A72F-48B6-9C95-7C8840064A07}" type="sibTrans" cxnId="{FFB7F4E2-A46E-4C5B-B32B-77F3AA06D098}">
      <dgm:prSet/>
      <dgm:spPr/>
      <dgm:t>
        <a:bodyPr/>
        <a:lstStyle/>
        <a:p>
          <a:endParaRPr lang="en-US"/>
        </a:p>
      </dgm:t>
    </dgm:pt>
    <dgm:pt modelId="{6310780B-296E-4600-A055-C166DD3FB98B}">
      <dgm:prSet/>
      <dgm:spPr/>
      <dgm:t>
        <a:bodyPr/>
        <a:lstStyle/>
        <a:p>
          <a:r>
            <a:rPr lang="pl-PL"/>
            <a:t>Vendor-lock </a:t>
          </a:r>
          <a:endParaRPr lang="en-US"/>
        </a:p>
      </dgm:t>
    </dgm:pt>
    <dgm:pt modelId="{BFA27433-A2EF-43AE-BD6D-31061A1CE9B1}" type="parTrans" cxnId="{E1BECD71-A1E5-4367-828B-9C25CEA19811}">
      <dgm:prSet/>
      <dgm:spPr/>
      <dgm:t>
        <a:bodyPr/>
        <a:lstStyle/>
        <a:p>
          <a:endParaRPr lang="en-US"/>
        </a:p>
      </dgm:t>
    </dgm:pt>
    <dgm:pt modelId="{80A14AEF-DAE6-4598-8ABB-ED04BB4DD23A}" type="sibTrans" cxnId="{E1BECD71-A1E5-4367-828B-9C25CEA19811}">
      <dgm:prSet/>
      <dgm:spPr/>
      <dgm:t>
        <a:bodyPr/>
        <a:lstStyle/>
        <a:p>
          <a:endParaRPr lang="en-US"/>
        </a:p>
      </dgm:t>
    </dgm:pt>
    <dgm:pt modelId="{D0D73909-BB51-408C-B1C8-5E9077D43D55}">
      <dgm:prSet/>
      <dgm:spPr/>
      <dgm:t>
        <a:bodyPr/>
        <a:lstStyle/>
        <a:p>
          <a:r>
            <a:rPr lang="pl-PL"/>
            <a:t>trzymanie się jednego dostawcy chmurowego ogranicza pola manewrów negocjacjach.</a:t>
          </a:r>
          <a:endParaRPr lang="en-US"/>
        </a:p>
      </dgm:t>
    </dgm:pt>
    <dgm:pt modelId="{799F5DB0-0696-4652-970B-2F1E6E375E2F}" type="parTrans" cxnId="{062E533D-95DB-4715-ADC0-25A47BC1B789}">
      <dgm:prSet/>
      <dgm:spPr/>
      <dgm:t>
        <a:bodyPr/>
        <a:lstStyle/>
        <a:p>
          <a:endParaRPr lang="en-US"/>
        </a:p>
      </dgm:t>
    </dgm:pt>
    <dgm:pt modelId="{C35A9C93-2808-4BF4-B31F-D251FAC9B0D2}" type="sibTrans" cxnId="{062E533D-95DB-4715-ADC0-25A47BC1B789}">
      <dgm:prSet/>
      <dgm:spPr/>
      <dgm:t>
        <a:bodyPr/>
        <a:lstStyle/>
        <a:p>
          <a:endParaRPr lang="en-US"/>
        </a:p>
      </dgm:t>
    </dgm:pt>
    <dgm:pt modelId="{F474C04E-76CD-4AC9-ABDB-7CEC2A5F95EF}">
      <dgm:prSet/>
      <dgm:spPr/>
      <dgm:t>
        <a:bodyPr/>
        <a:lstStyle/>
        <a:p>
          <a:r>
            <a:rPr lang="pl-PL" dirty="0"/>
            <a:t>Ogranicza portfolio wdrożeniowe systemu pod jedną chmurę</a:t>
          </a:r>
          <a:endParaRPr lang="en-US" dirty="0"/>
        </a:p>
      </dgm:t>
    </dgm:pt>
    <dgm:pt modelId="{3DE8DEAB-388F-4A2A-BAA9-5ADE126414C5}" type="parTrans" cxnId="{133DF6C6-9339-4534-AE3F-7FE53CF4E7C0}">
      <dgm:prSet/>
      <dgm:spPr/>
      <dgm:t>
        <a:bodyPr/>
        <a:lstStyle/>
        <a:p>
          <a:endParaRPr lang="en-US"/>
        </a:p>
      </dgm:t>
    </dgm:pt>
    <dgm:pt modelId="{960EE995-198E-4B74-9DBC-4EDAFC062A96}" type="sibTrans" cxnId="{133DF6C6-9339-4534-AE3F-7FE53CF4E7C0}">
      <dgm:prSet/>
      <dgm:spPr/>
      <dgm:t>
        <a:bodyPr/>
        <a:lstStyle/>
        <a:p>
          <a:endParaRPr lang="en-US"/>
        </a:p>
      </dgm:t>
    </dgm:pt>
    <dgm:pt modelId="{1621CB0E-1C35-403F-8965-F97D22156ADC}">
      <dgm:prSet/>
      <dgm:spPr/>
      <dgm:t>
        <a:bodyPr/>
        <a:lstStyle/>
        <a:p>
          <a:r>
            <a:rPr lang="pl-PL"/>
            <a:t>Disaster Recovery</a:t>
          </a:r>
          <a:endParaRPr lang="en-US"/>
        </a:p>
      </dgm:t>
    </dgm:pt>
    <dgm:pt modelId="{B15D6FE2-E28B-4A7C-B44B-EA6AE79B9DAB}" type="parTrans" cxnId="{32AABB19-3DDC-4042-978D-59B7F4D31114}">
      <dgm:prSet/>
      <dgm:spPr/>
      <dgm:t>
        <a:bodyPr/>
        <a:lstStyle/>
        <a:p>
          <a:endParaRPr lang="en-US"/>
        </a:p>
      </dgm:t>
    </dgm:pt>
    <dgm:pt modelId="{F09687E7-3F50-4DE6-A96B-C503DC5DD3BF}" type="sibTrans" cxnId="{32AABB19-3DDC-4042-978D-59B7F4D31114}">
      <dgm:prSet/>
      <dgm:spPr/>
      <dgm:t>
        <a:bodyPr/>
        <a:lstStyle/>
        <a:p>
          <a:endParaRPr lang="en-US"/>
        </a:p>
      </dgm:t>
    </dgm:pt>
    <dgm:pt modelId="{3E960ECC-7C07-4A78-A296-05A34FBC381E}">
      <dgm:prSet/>
      <dgm:spPr/>
      <dgm:t>
        <a:bodyPr/>
        <a:lstStyle/>
        <a:p>
          <a:r>
            <a:rPr lang="pl-PL" dirty="0"/>
            <a:t>Możliwość odzyskania systemu podczas awarii w innej chmurze, on-</a:t>
          </a:r>
          <a:r>
            <a:rPr lang="pl-PL" dirty="0" err="1"/>
            <a:t>premise</a:t>
          </a:r>
          <a:endParaRPr lang="en-US" dirty="0"/>
        </a:p>
      </dgm:t>
    </dgm:pt>
    <dgm:pt modelId="{5996EB0B-BCD9-473B-BC5E-E0DF98DD5999}" type="parTrans" cxnId="{EB6D2A1D-D6AB-47DC-BB4C-03EE1ED73780}">
      <dgm:prSet/>
      <dgm:spPr/>
      <dgm:t>
        <a:bodyPr/>
        <a:lstStyle/>
        <a:p>
          <a:endParaRPr lang="en-US"/>
        </a:p>
      </dgm:t>
    </dgm:pt>
    <dgm:pt modelId="{C8678B89-DFF6-4041-A2A0-EAE4587E9716}" type="sibTrans" cxnId="{EB6D2A1D-D6AB-47DC-BB4C-03EE1ED73780}">
      <dgm:prSet/>
      <dgm:spPr/>
      <dgm:t>
        <a:bodyPr/>
        <a:lstStyle/>
        <a:p>
          <a:endParaRPr lang="en-US"/>
        </a:p>
      </dgm:t>
    </dgm:pt>
    <dgm:pt modelId="{DD0EB97F-8208-4FD5-AD81-76EDF2A94B8B}">
      <dgm:prSet/>
      <dgm:spPr/>
      <dgm:t>
        <a:bodyPr/>
        <a:lstStyle/>
        <a:p>
          <a:r>
            <a:rPr lang="pl-PL" dirty="0"/>
            <a:t>Przekierowanie ruchu na innego dostawce w trakcie ataku </a:t>
          </a:r>
          <a:r>
            <a:rPr lang="pl-PL" dirty="0" err="1"/>
            <a:t>DDoS</a:t>
          </a:r>
          <a:endParaRPr lang="en-US" dirty="0"/>
        </a:p>
      </dgm:t>
    </dgm:pt>
    <dgm:pt modelId="{A84B4762-C374-4053-921F-D49C17751084}" type="parTrans" cxnId="{5D39256A-5C3B-4F51-A546-0B0BD006A3A0}">
      <dgm:prSet/>
      <dgm:spPr/>
      <dgm:t>
        <a:bodyPr/>
        <a:lstStyle/>
        <a:p>
          <a:endParaRPr lang="en-US"/>
        </a:p>
      </dgm:t>
    </dgm:pt>
    <dgm:pt modelId="{ECF7C425-0ED8-4D1B-B56F-C7A2E65C7E9F}" type="sibTrans" cxnId="{5D39256A-5C3B-4F51-A546-0B0BD006A3A0}">
      <dgm:prSet/>
      <dgm:spPr/>
      <dgm:t>
        <a:bodyPr/>
        <a:lstStyle/>
        <a:p>
          <a:endParaRPr lang="en-US"/>
        </a:p>
      </dgm:t>
    </dgm:pt>
    <dgm:pt modelId="{B566B307-62E0-F341-A3D6-1306A3E6C732}" type="pres">
      <dgm:prSet presAssocID="{0773941C-D05A-4B8D-A480-F9B72EA806B9}" presName="Name0" presStyleCnt="0">
        <dgm:presLayoutVars>
          <dgm:dir/>
          <dgm:animLvl val="lvl"/>
          <dgm:resizeHandles val="exact"/>
        </dgm:presLayoutVars>
      </dgm:prSet>
      <dgm:spPr/>
    </dgm:pt>
    <dgm:pt modelId="{DE5450F7-683C-AF44-B39A-1E8CC88C9255}" type="pres">
      <dgm:prSet presAssocID="{702BF2D0-9998-41C6-954B-4E17190DA7C9}" presName="composite" presStyleCnt="0"/>
      <dgm:spPr/>
    </dgm:pt>
    <dgm:pt modelId="{CE8F4026-43EE-1F43-AAE5-5C13328FB35E}" type="pres">
      <dgm:prSet presAssocID="{702BF2D0-9998-41C6-954B-4E17190DA7C9}" presName="parTx" presStyleLbl="alignNode1" presStyleIdx="0" presStyleCnt="3">
        <dgm:presLayoutVars>
          <dgm:chMax val="0"/>
          <dgm:chPref val="0"/>
        </dgm:presLayoutVars>
      </dgm:prSet>
      <dgm:spPr/>
    </dgm:pt>
    <dgm:pt modelId="{E73A8EFA-441D-5047-96C8-891A68A09866}" type="pres">
      <dgm:prSet presAssocID="{702BF2D0-9998-41C6-954B-4E17190DA7C9}" presName="desTx" presStyleLbl="alignAccFollowNode1" presStyleIdx="0" presStyleCnt="3">
        <dgm:presLayoutVars/>
      </dgm:prSet>
      <dgm:spPr/>
    </dgm:pt>
    <dgm:pt modelId="{7705C3E8-C44D-0847-ADCB-7EA36E650FB7}" type="pres">
      <dgm:prSet presAssocID="{EF002714-768A-4C24-93E6-BFAC28832B7E}" presName="space" presStyleCnt="0"/>
      <dgm:spPr/>
    </dgm:pt>
    <dgm:pt modelId="{0FB6AE4F-3717-C748-8277-17571EA91EBD}" type="pres">
      <dgm:prSet presAssocID="{6310780B-296E-4600-A055-C166DD3FB98B}" presName="composite" presStyleCnt="0"/>
      <dgm:spPr/>
    </dgm:pt>
    <dgm:pt modelId="{4623D970-8B80-1C4C-95FF-1F743B3B9CBA}" type="pres">
      <dgm:prSet presAssocID="{6310780B-296E-4600-A055-C166DD3FB98B}" presName="parTx" presStyleLbl="alignNode1" presStyleIdx="1" presStyleCnt="3">
        <dgm:presLayoutVars>
          <dgm:chMax val="0"/>
          <dgm:chPref val="0"/>
        </dgm:presLayoutVars>
      </dgm:prSet>
      <dgm:spPr/>
    </dgm:pt>
    <dgm:pt modelId="{99BD4DFE-04A2-F54F-AF0A-1F9F2AE58D2D}" type="pres">
      <dgm:prSet presAssocID="{6310780B-296E-4600-A055-C166DD3FB98B}" presName="desTx" presStyleLbl="alignAccFollowNode1" presStyleIdx="1" presStyleCnt="3">
        <dgm:presLayoutVars/>
      </dgm:prSet>
      <dgm:spPr/>
    </dgm:pt>
    <dgm:pt modelId="{E66BB0FA-2FF7-294F-AADB-0187FEFBD491}" type="pres">
      <dgm:prSet presAssocID="{80A14AEF-DAE6-4598-8ABB-ED04BB4DD23A}" presName="space" presStyleCnt="0"/>
      <dgm:spPr/>
    </dgm:pt>
    <dgm:pt modelId="{F0A60FF5-AE5C-C04E-8827-FE45F8A4449F}" type="pres">
      <dgm:prSet presAssocID="{1621CB0E-1C35-403F-8965-F97D22156ADC}" presName="composite" presStyleCnt="0"/>
      <dgm:spPr/>
    </dgm:pt>
    <dgm:pt modelId="{22C32E04-9AA8-784E-B37F-230F66753A07}" type="pres">
      <dgm:prSet presAssocID="{1621CB0E-1C35-403F-8965-F97D22156ADC}" presName="parTx" presStyleLbl="alignNode1" presStyleIdx="2" presStyleCnt="3">
        <dgm:presLayoutVars>
          <dgm:chMax val="0"/>
          <dgm:chPref val="0"/>
        </dgm:presLayoutVars>
      </dgm:prSet>
      <dgm:spPr/>
    </dgm:pt>
    <dgm:pt modelId="{89CC5045-D57B-DB4A-8B98-8A1BD46BC7F4}" type="pres">
      <dgm:prSet presAssocID="{1621CB0E-1C35-403F-8965-F97D22156ADC}" presName="desTx" presStyleLbl="alignAccFollowNode1" presStyleIdx="2" presStyleCnt="3">
        <dgm:presLayoutVars/>
      </dgm:prSet>
      <dgm:spPr/>
    </dgm:pt>
  </dgm:ptLst>
  <dgm:cxnLst>
    <dgm:cxn modelId="{9B56940B-9480-E84E-AFEE-D21FDAC1D350}" type="presOf" srcId="{1621CB0E-1C35-403F-8965-F97D22156ADC}" destId="{22C32E04-9AA8-784E-B37F-230F66753A07}" srcOrd="0" destOrd="0" presId="urn:microsoft.com/office/officeart/2016/7/layout/HorizontalActionList"/>
    <dgm:cxn modelId="{C425B015-F32B-40F7-8767-75F0E16844FE}" srcId="{702BF2D0-9998-41C6-954B-4E17190DA7C9}" destId="{5C4ABC15-C624-4ACA-9BC4-318C62CBB9AD}" srcOrd="0" destOrd="0" parTransId="{D3A4B693-736C-444B-AACC-4087C9D52F03}" sibTransId="{FC847DFE-E0A4-468B-B542-9E7FFEDA3D5E}"/>
    <dgm:cxn modelId="{3D269719-A132-EE49-BE2A-DD89195FC724}" type="presOf" srcId="{DD0EB97F-8208-4FD5-AD81-76EDF2A94B8B}" destId="{89CC5045-D57B-DB4A-8B98-8A1BD46BC7F4}" srcOrd="0" destOrd="1" presId="urn:microsoft.com/office/officeart/2016/7/layout/HorizontalActionList"/>
    <dgm:cxn modelId="{32AABB19-3DDC-4042-978D-59B7F4D31114}" srcId="{0773941C-D05A-4B8D-A480-F9B72EA806B9}" destId="{1621CB0E-1C35-403F-8965-F97D22156ADC}" srcOrd="2" destOrd="0" parTransId="{B15D6FE2-E28B-4A7C-B44B-EA6AE79B9DAB}" sibTransId="{F09687E7-3F50-4DE6-A96B-C503DC5DD3BF}"/>
    <dgm:cxn modelId="{EB6D2A1D-D6AB-47DC-BB4C-03EE1ED73780}" srcId="{1621CB0E-1C35-403F-8965-F97D22156ADC}" destId="{3E960ECC-7C07-4A78-A296-05A34FBC381E}" srcOrd="0" destOrd="0" parTransId="{5996EB0B-BCD9-473B-BC5E-E0DF98DD5999}" sibTransId="{C8678B89-DFF6-4041-A2A0-EAE4587E9716}"/>
    <dgm:cxn modelId="{062E533D-95DB-4715-ADC0-25A47BC1B789}" srcId="{6310780B-296E-4600-A055-C166DD3FB98B}" destId="{D0D73909-BB51-408C-B1C8-5E9077D43D55}" srcOrd="0" destOrd="0" parTransId="{799F5DB0-0696-4652-970B-2F1E6E375E2F}" sibTransId="{C35A9C93-2808-4BF4-B31F-D251FAC9B0D2}"/>
    <dgm:cxn modelId="{C79E1342-4E18-1340-9FEE-F149876E1E84}" type="presOf" srcId="{6310780B-296E-4600-A055-C166DD3FB98B}" destId="{4623D970-8B80-1C4C-95FF-1F743B3B9CBA}" srcOrd="0" destOrd="0" presId="urn:microsoft.com/office/officeart/2016/7/layout/HorizontalActionList"/>
    <dgm:cxn modelId="{00730B54-0158-0E49-BA24-5547919A6CAD}" type="presOf" srcId="{702BF2D0-9998-41C6-954B-4E17190DA7C9}" destId="{CE8F4026-43EE-1F43-AAE5-5C13328FB35E}" srcOrd="0" destOrd="0" presId="urn:microsoft.com/office/officeart/2016/7/layout/HorizontalActionList"/>
    <dgm:cxn modelId="{7182985A-C78C-484B-B45C-CD03FB2329E1}" type="presOf" srcId="{26C79E53-C26A-4A7C-BA98-3A25B4A465C7}" destId="{E73A8EFA-441D-5047-96C8-891A68A09866}" srcOrd="0" destOrd="1" presId="urn:microsoft.com/office/officeart/2016/7/layout/HorizontalActionList"/>
    <dgm:cxn modelId="{3CEA7365-2A4E-2841-9D36-8BFA8D7A9C08}" type="presOf" srcId="{3E960ECC-7C07-4A78-A296-05A34FBC381E}" destId="{89CC5045-D57B-DB4A-8B98-8A1BD46BC7F4}" srcOrd="0" destOrd="0" presId="urn:microsoft.com/office/officeart/2016/7/layout/HorizontalActionList"/>
    <dgm:cxn modelId="{5D39256A-5C3B-4F51-A546-0B0BD006A3A0}" srcId="{1621CB0E-1C35-403F-8965-F97D22156ADC}" destId="{DD0EB97F-8208-4FD5-AD81-76EDF2A94B8B}" srcOrd="1" destOrd="0" parTransId="{A84B4762-C374-4053-921F-D49C17751084}" sibTransId="{ECF7C425-0ED8-4D1B-B56F-C7A2E65C7E9F}"/>
    <dgm:cxn modelId="{58F8BC6B-E06F-5640-BF21-D3E124E39551}" type="presOf" srcId="{0773941C-D05A-4B8D-A480-F9B72EA806B9}" destId="{B566B307-62E0-F341-A3D6-1306A3E6C732}" srcOrd="0" destOrd="0" presId="urn:microsoft.com/office/officeart/2016/7/layout/HorizontalActionList"/>
    <dgm:cxn modelId="{ECF4AA71-54E6-B246-BFBB-1E978A958459}" type="presOf" srcId="{F474C04E-76CD-4AC9-ABDB-7CEC2A5F95EF}" destId="{99BD4DFE-04A2-F54F-AF0A-1F9F2AE58D2D}" srcOrd="0" destOrd="1" presId="urn:microsoft.com/office/officeart/2016/7/layout/HorizontalActionList"/>
    <dgm:cxn modelId="{E1BECD71-A1E5-4367-828B-9C25CEA19811}" srcId="{0773941C-D05A-4B8D-A480-F9B72EA806B9}" destId="{6310780B-296E-4600-A055-C166DD3FB98B}" srcOrd="1" destOrd="0" parTransId="{BFA27433-A2EF-43AE-BD6D-31061A1CE9B1}" sibTransId="{80A14AEF-DAE6-4598-8ABB-ED04BB4DD23A}"/>
    <dgm:cxn modelId="{58E05483-BD12-0B45-BD12-B9F7A132EEE0}" type="presOf" srcId="{D0D73909-BB51-408C-B1C8-5E9077D43D55}" destId="{99BD4DFE-04A2-F54F-AF0A-1F9F2AE58D2D}" srcOrd="0" destOrd="0" presId="urn:microsoft.com/office/officeart/2016/7/layout/HorizontalActionList"/>
    <dgm:cxn modelId="{E437FD9A-D715-48BE-A6A4-26B74D47B63D}" srcId="{0773941C-D05A-4B8D-A480-F9B72EA806B9}" destId="{702BF2D0-9998-41C6-954B-4E17190DA7C9}" srcOrd="0" destOrd="0" parTransId="{D5AA37AE-4DBE-447F-932F-2A52CCB70611}" sibTransId="{EF002714-768A-4C24-93E6-BFAC28832B7E}"/>
    <dgm:cxn modelId="{3ED293A4-0E5A-7840-AF0A-C8C24BC4D6F3}" type="presOf" srcId="{5C4ABC15-C624-4ACA-9BC4-318C62CBB9AD}" destId="{E73A8EFA-441D-5047-96C8-891A68A09866}" srcOrd="0" destOrd="0" presId="urn:microsoft.com/office/officeart/2016/7/layout/HorizontalActionList"/>
    <dgm:cxn modelId="{133DF6C6-9339-4534-AE3F-7FE53CF4E7C0}" srcId="{6310780B-296E-4600-A055-C166DD3FB98B}" destId="{F474C04E-76CD-4AC9-ABDB-7CEC2A5F95EF}" srcOrd="1" destOrd="0" parTransId="{3DE8DEAB-388F-4A2A-BAA9-5ADE126414C5}" sibTransId="{960EE995-198E-4B74-9DBC-4EDAFC062A96}"/>
    <dgm:cxn modelId="{FFB7F4E2-A46E-4C5B-B32B-77F3AA06D098}" srcId="{702BF2D0-9998-41C6-954B-4E17190DA7C9}" destId="{26C79E53-C26A-4A7C-BA98-3A25B4A465C7}" srcOrd="1" destOrd="0" parTransId="{8DBD8B73-2CB2-49A0-9887-8D84E95B52A4}" sibTransId="{E63C357F-A72F-48B6-9C95-7C8840064A07}"/>
    <dgm:cxn modelId="{172C5EE8-556B-C747-90E1-969C6404BCCA}" type="presParOf" srcId="{B566B307-62E0-F341-A3D6-1306A3E6C732}" destId="{DE5450F7-683C-AF44-B39A-1E8CC88C9255}" srcOrd="0" destOrd="0" presId="urn:microsoft.com/office/officeart/2016/7/layout/HorizontalActionList"/>
    <dgm:cxn modelId="{ED887CA8-8915-FB4A-ACC4-2A86DCB8870F}" type="presParOf" srcId="{DE5450F7-683C-AF44-B39A-1E8CC88C9255}" destId="{CE8F4026-43EE-1F43-AAE5-5C13328FB35E}" srcOrd="0" destOrd="0" presId="urn:microsoft.com/office/officeart/2016/7/layout/HorizontalActionList"/>
    <dgm:cxn modelId="{DA28843B-072D-E84F-A5D3-D3D5233FD7A1}" type="presParOf" srcId="{DE5450F7-683C-AF44-B39A-1E8CC88C9255}" destId="{E73A8EFA-441D-5047-96C8-891A68A09866}" srcOrd="1" destOrd="0" presId="urn:microsoft.com/office/officeart/2016/7/layout/HorizontalActionList"/>
    <dgm:cxn modelId="{F44E6228-AC48-E147-9D36-BB445DE6CDF3}" type="presParOf" srcId="{B566B307-62E0-F341-A3D6-1306A3E6C732}" destId="{7705C3E8-C44D-0847-ADCB-7EA36E650FB7}" srcOrd="1" destOrd="0" presId="urn:microsoft.com/office/officeart/2016/7/layout/HorizontalActionList"/>
    <dgm:cxn modelId="{895A49E7-0415-CF45-A976-ED7E27160DB5}" type="presParOf" srcId="{B566B307-62E0-F341-A3D6-1306A3E6C732}" destId="{0FB6AE4F-3717-C748-8277-17571EA91EBD}" srcOrd="2" destOrd="0" presId="urn:microsoft.com/office/officeart/2016/7/layout/HorizontalActionList"/>
    <dgm:cxn modelId="{1EA18BBE-2DE3-2341-A522-145D4FBFF00F}" type="presParOf" srcId="{0FB6AE4F-3717-C748-8277-17571EA91EBD}" destId="{4623D970-8B80-1C4C-95FF-1F743B3B9CBA}" srcOrd="0" destOrd="0" presId="urn:microsoft.com/office/officeart/2016/7/layout/HorizontalActionList"/>
    <dgm:cxn modelId="{0B850729-6FF8-494B-87C1-C560B75DDEB2}" type="presParOf" srcId="{0FB6AE4F-3717-C748-8277-17571EA91EBD}" destId="{99BD4DFE-04A2-F54F-AF0A-1F9F2AE58D2D}" srcOrd="1" destOrd="0" presId="urn:microsoft.com/office/officeart/2016/7/layout/HorizontalActionList"/>
    <dgm:cxn modelId="{892A62C1-052D-2340-8F26-A39EF2059B75}" type="presParOf" srcId="{B566B307-62E0-F341-A3D6-1306A3E6C732}" destId="{E66BB0FA-2FF7-294F-AADB-0187FEFBD491}" srcOrd="3" destOrd="0" presId="urn:microsoft.com/office/officeart/2016/7/layout/HorizontalActionList"/>
    <dgm:cxn modelId="{EEDEF2EE-D7DD-A146-A8A5-C89B3DE5EC42}" type="presParOf" srcId="{B566B307-62E0-F341-A3D6-1306A3E6C732}" destId="{F0A60FF5-AE5C-C04E-8827-FE45F8A4449F}" srcOrd="4" destOrd="0" presId="urn:microsoft.com/office/officeart/2016/7/layout/HorizontalActionList"/>
    <dgm:cxn modelId="{1132DC6A-A130-5A40-9D82-952A032EA33C}" type="presParOf" srcId="{F0A60FF5-AE5C-C04E-8827-FE45F8A4449F}" destId="{22C32E04-9AA8-784E-B37F-230F66753A07}" srcOrd="0" destOrd="0" presId="urn:microsoft.com/office/officeart/2016/7/layout/HorizontalActionList"/>
    <dgm:cxn modelId="{C77E81DD-BFF0-3E4C-9DB4-D368601B6064}" type="presParOf" srcId="{F0A60FF5-AE5C-C04E-8827-FE45F8A4449F}" destId="{89CC5045-D57B-DB4A-8B98-8A1BD46BC7F4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72070F-1847-44D5-AE96-DB0E0FBC9C9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574D61-C4AB-4B40-A7BC-9FD39206B7CC}">
      <dgm:prSet/>
      <dgm:spPr/>
      <dgm:t>
        <a:bodyPr/>
        <a:lstStyle/>
        <a:p>
          <a:r>
            <a:rPr lang="en-US"/>
            <a:t>Zastosowanie rozwiązań wykraczających poza dokumentację Azure</a:t>
          </a:r>
        </a:p>
      </dgm:t>
    </dgm:pt>
    <dgm:pt modelId="{0C3A4E77-692E-4D56-8FDE-2F511550FF44}" type="parTrans" cxnId="{00E943F8-F74B-43CF-A8E2-FA72F3FF9804}">
      <dgm:prSet/>
      <dgm:spPr/>
      <dgm:t>
        <a:bodyPr/>
        <a:lstStyle/>
        <a:p>
          <a:endParaRPr lang="en-US"/>
        </a:p>
      </dgm:t>
    </dgm:pt>
    <dgm:pt modelId="{96DF8D99-C14D-4F9E-8113-14F4826B0B8C}" type="sibTrans" cxnId="{00E943F8-F74B-43CF-A8E2-FA72F3FF9804}">
      <dgm:prSet/>
      <dgm:spPr/>
      <dgm:t>
        <a:bodyPr/>
        <a:lstStyle/>
        <a:p>
          <a:endParaRPr lang="en-US"/>
        </a:p>
      </dgm:t>
    </dgm:pt>
    <dgm:pt modelId="{08877FD2-6F8B-44FB-82E7-C98E6ABE292A}">
      <dgm:prSet/>
      <dgm:spPr/>
      <dgm:t>
        <a:bodyPr/>
        <a:lstStyle/>
        <a:p>
          <a:r>
            <a:rPr lang="en-US"/>
            <a:t>Znajomość dostępnych opcji w innych chmurach</a:t>
          </a:r>
        </a:p>
      </dgm:t>
    </dgm:pt>
    <dgm:pt modelId="{557CCD2F-00F4-4C32-95E4-BD0978FBE229}" type="parTrans" cxnId="{D234DD03-1535-4C0F-994A-AD5051958742}">
      <dgm:prSet/>
      <dgm:spPr/>
      <dgm:t>
        <a:bodyPr/>
        <a:lstStyle/>
        <a:p>
          <a:endParaRPr lang="en-US"/>
        </a:p>
      </dgm:t>
    </dgm:pt>
    <dgm:pt modelId="{B78C3430-42DD-412E-B232-CC9997A9DAD9}" type="sibTrans" cxnId="{D234DD03-1535-4C0F-994A-AD5051958742}">
      <dgm:prSet/>
      <dgm:spPr/>
      <dgm:t>
        <a:bodyPr/>
        <a:lstStyle/>
        <a:p>
          <a:endParaRPr lang="en-US"/>
        </a:p>
      </dgm:t>
    </dgm:pt>
    <dgm:pt modelId="{BBF9BDC6-A857-46C5-BF4D-9A7FE2CF6052}">
      <dgm:prSet/>
      <dgm:spPr/>
      <dgm:t>
        <a:bodyPr/>
        <a:lstStyle/>
        <a:p>
          <a:r>
            <a:rPr lang="en-US" dirty="0" err="1"/>
            <a:t>Zwiekszony</a:t>
          </a:r>
          <a:r>
            <a:rPr lang="en-US" dirty="0"/>
            <a:t> </a:t>
          </a:r>
          <a:r>
            <a:rPr lang="en-US" dirty="0" err="1"/>
            <a:t>koszt</a:t>
          </a:r>
          <a:r>
            <a:rPr lang="en-US" dirty="0"/>
            <a:t> </a:t>
          </a:r>
          <a:r>
            <a:rPr lang="en-US" dirty="0" err="1"/>
            <a:t>utrzymania</a:t>
          </a:r>
          <a:endParaRPr lang="en-US" dirty="0"/>
        </a:p>
      </dgm:t>
    </dgm:pt>
    <dgm:pt modelId="{A3D6E46F-9B25-4FD0-B70F-0C40934040D1}" type="parTrans" cxnId="{90DB8C32-3A70-4605-A474-C71B3825FD19}">
      <dgm:prSet/>
      <dgm:spPr/>
      <dgm:t>
        <a:bodyPr/>
        <a:lstStyle/>
        <a:p>
          <a:endParaRPr lang="en-US"/>
        </a:p>
      </dgm:t>
    </dgm:pt>
    <dgm:pt modelId="{76E94793-28C9-4F61-B84E-9A57685590FD}" type="sibTrans" cxnId="{90DB8C32-3A70-4605-A474-C71B3825FD19}">
      <dgm:prSet/>
      <dgm:spPr/>
      <dgm:t>
        <a:bodyPr/>
        <a:lstStyle/>
        <a:p>
          <a:endParaRPr lang="en-US"/>
        </a:p>
      </dgm:t>
    </dgm:pt>
    <dgm:pt modelId="{65AE3D62-9937-2C4F-B756-537CBC9652B7}" type="pres">
      <dgm:prSet presAssocID="{4172070F-1847-44D5-AE96-DB0E0FBC9C9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F7ACA38-3DB4-7C45-A7CD-CDEE44C0C237}" type="pres">
      <dgm:prSet presAssocID="{92574D61-C4AB-4B40-A7BC-9FD39206B7CC}" presName="root" presStyleCnt="0"/>
      <dgm:spPr/>
    </dgm:pt>
    <dgm:pt modelId="{FE4DCBF0-26AF-5544-BBDD-CEB2598BC845}" type="pres">
      <dgm:prSet presAssocID="{92574D61-C4AB-4B40-A7BC-9FD39206B7CC}" presName="rootComposite" presStyleCnt="0"/>
      <dgm:spPr/>
    </dgm:pt>
    <dgm:pt modelId="{06F1C159-3548-A745-937C-47C577A7A75E}" type="pres">
      <dgm:prSet presAssocID="{92574D61-C4AB-4B40-A7BC-9FD39206B7CC}" presName="rootText" presStyleLbl="node1" presStyleIdx="0" presStyleCnt="3"/>
      <dgm:spPr/>
    </dgm:pt>
    <dgm:pt modelId="{24081131-FB4A-4C4A-B431-069603F045F1}" type="pres">
      <dgm:prSet presAssocID="{92574D61-C4AB-4B40-A7BC-9FD39206B7CC}" presName="rootConnector" presStyleLbl="node1" presStyleIdx="0" presStyleCnt="3"/>
      <dgm:spPr/>
    </dgm:pt>
    <dgm:pt modelId="{EFEC5A25-0A1E-AF4B-B30A-BAF189C9FAB5}" type="pres">
      <dgm:prSet presAssocID="{92574D61-C4AB-4B40-A7BC-9FD39206B7CC}" presName="childShape" presStyleCnt="0"/>
      <dgm:spPr/>
    </dgm:pt>
    <dgm:pt modelId="{F5731CD1-8510-9E4E-A655-C3CDF52B0700}" type="pres">
      <dgm:prSet presAssocID="{08877FD2-6F8B-44FB-82E7-C98E6ABE292A}" presName="root" presStyleCnt="0"/>
      <dgm:spPr/>
    </dgm:pt>
    <dgm:pt modelId="{666EEB51-AB5E-E348-9F35-FEB4C2D5F687}" type="pres">
      <dgm:prSet presAssocID="{08877FD2-6F8B-44FB-82E7-C98E6ABE292A}" presName="rootComposite" presStyleCnt="0"/>
      <dgm:spPr/>
    </dgm:pt>
    <dgm:pt modelId="{B38BF201-1AA1-544A-B3B5-913E47F57523}" type="pres">
      <dgm:prSet presAssocID="{08877FD2-6F8B-44FB-82E7-C98E6ABE292A}" presName="rootText" presStyleLbl="node1" presStyleIdx="1" presStyleCnt="3"/>
      <dgm:spPr/>
    </dgm:pt>
    <dgm:pt modelId="{925712CD-6F94-3B4C-BA3D-7191858F4233}" type="pres">
      <dgm:prSet presAssocID="{08877FD2-6F8B-44FB-82E7-C98E6ABE292A}" presName="rootConnector" presStyleLbl="node1" presStyleIdx="1" presStyleCnt="3"/>
      <dgm:spPr/>
    </dgm:pt>
    <dgm:pt modelId="{EE6641CF-64BD-B244-8AF8-159102A82614}" type="pres">
      <dgm:prSet presAssocID="{08877FD2-6F8B-44FB-82E7-C98E6ABE292A}" presName="childShape" presStyleCnt="0"/>
      <dgm:spPr/>
    </dgm:pt>
    <dgm:pt modelId="{696DDE07-325A-D24E-AFCA-22A1BB2229AD}" type="pres">
      <dgm:prSet presAssocID="{BBF9BDC6-A857-46C5-BF4D-9A7FE2CF6052}" presName="root" presStyleCnt="0"/>
      <dgm:spPr/>
    </dgm:pt>
    <dgm:pt modelId="{1C24BAE0-A3BF-D04A-B624-BDF352F5A447}" type="pres">
      <dgm:prSet presAssocID="{BBF9BDC6-A857-46C5-BF4D-9A7FE2CF6052}" presName="rootComposite" presStyleCnt="0"/>
      <dgm:spPr/>
    </dgm:pt>
    <dgm:pt modelId="{D6D680E6-BB59-814A-B856-1B8EF2FAD139}" type="pres">
      <dgm:prSet presAssocID="{BBF9BDC6-A857-46C5-BF4D-9A7FE2CF6052}" presName="rootText" presStyleLbl="node1" presStyleIdx="2" presStyleCnt="3"/>
      <dgm:spPr/>
    </dgm:pt>
    <dgm:pt modelId="{5E427899-93C9-5047-8EA7-86703883533F}" type="pres">
      <dgm:prSet presAssocID="{BBF9BDC6-A857-46C5-BF4D-9A7FE2CF6052}" presName="rootConnector" presStyleLbl="node1" presStyleIdx="2" presStyleCnt="3"/>
      <dgm:spPr/>
    </dgm:pt>
    <dgm:pt modelId="{0922F664-B268-4F4F-9970-1448F2BA099B}" type="pres">
      <dgm:prSet presAssocID="{BBF9BDC6-A857-46C5-BF4D-9A7FE2CF6052}" presName="childShape" presStyleCnt="0"/>
      <dgm:spPr/>
    </dgm:pt>
  </dgm:ptLst>
  <dgm:cxnLst>
    <dgm:cxn modelId="{D234DD03-1535-4C0F-994A-AD5051958742}" srcId="{4172070F-1847-44D5-AE96-DB0E0FBC9C95}" destId="{08877FD2-6F8B-44FB-82E7-C98E6ABE292A}" srcOrd="1" destOrd="0" parTransId="{557CCD2F-00F4-4C32-95E4-BD0978FBE229}" sibTransId="{B78C3430-42DD-412E-B232-CC9997A9DAD9}"/>
    <dgm:cxn modelId="{9AA7DB24-B13F-2D43-A422-E0E3321F0A5F}" type="presOf" srcId="{08877FD2-6F8B-44FB-82E7-C98E6ABE292A}" destId="{925712CD-6F94-3B4C-BA3D-7191858F4233}" srcOrd="1" destOrd="0" presId="urn:microsoft.com/office/officeart/2005/8/layout/hierarchy3"/>
    <dgm:cxn modelId="{90DB8C32-3A70-4605-A474-C71B3825FD19}" srcId="{4172070F-1847-44D5-AE96-DB0E0FBC9C95}" destId="{BBF9BDC6-A857-46C5-BF4D-9A7FE2CF6052}" srcOrd="2" destOrd="0" parTransId="{A3D6E46F-9B25-4FD0-B70F-0C40934040D1}" sibTransId="{76E94793-28C9-4F61-B84E-9A57685590FD}"/>
    <dgm:cxn modelId="{ACF59F40-7D50-3B40-9FE8-1BDBDF683EEB}" type="presOf" srcId="{08877FD2-6F8B-44FB-82E7-C98E6ABE292A}" destId="{B38BF201-1AA1-544A-B3B5-913E47F57523}" srcOrd="0" destOrd="0" presId="urn:microsoft.com/office/officeart/2005/8/layout/hierarchy3"/>
    <dgm:cxn modelId="{155AB76B-38DB-BC4A-95C0-51164A864BBF}" type="presOf" srcId="{92574D61-C4AB-4B40-A7BC-9FD39206B7CC}" destId="{24081131-FB4A-4C4A-B431-069603F045F1}" srcOrd="1" destOrd="0" presId="urn:microsoft.com/office/officeart/2005/8/layout/hierarchy3"/>
    <dgm:cxn modelId="{F0C2598C-5DE0-EC47-B563-988217704B00}" type="presOf" srcId="{BBF9BDC6-A857-46C5-BF4D-9A7FE2CF6052}" destId="{5E427899-93C9-5047-8EA7-86703883533F}" srcOrd="1" destOrd="0" presId="urn:microsoft.com/office/officeart/2005/8/layout/hierarchy3"/>
    <dgm:cxn modelId="{4DDE9F9C-A2FA-E845-82A5-913183A15844}" type="presOf" srcId="{92574D61-C4AB-4B40-A7BC-9FD39206B7CC}" destId="{06F1C159-3548-A745-937C-47C577A7A75E}" srcOrd="0" destOrd="0" presId="urn:microsoft.com/office/officeart/2005/8/layout/hierarchy3"/>
    <dgm:cxn modelId="{3017AEB8-1D51-4D42-BCD3-C98FF1D743E1}" type="presOf" srcId="{BBF9BDC6-A857-46C5-BF4D-9A7FE2CF6052}" destId="{D6D680E6-BB59-814A-B856-1B8EF2FAD139}" srcOrd="0" destOrd="0" presId="urn:microsoft.com/office/officeart/2005/8/layout/hierarchy3"/>
    <dgm:cxn modelId="{435F1DD1-8023-8F48-991A-2254B3E0B904}" type="presOf" srcId="{4172070F-1847-44D5-AE96-DB0E0FBC9C95}" destId="{65AE3D62-9937-2C4F-B756-537CBC9652B7}" srcOrd="0" destOrd="0" presId="urn:microsoft.com/office/officeart/2005/8/layout/hierarchy3"/>
    <dgm:cxn modelId="{00E943F8-F74B-43CF-A8E2-FA72F3FF9804}" srcId="{4172070F-1847-44D5-AE96-DB0E0FBC9C95}" destId="{92574D61-C4AB-4B40-A7BC-9FD39206B7CC}" srcOrd="0" destOrd="0" parTransId="{0C3A4E77-692E-4D56-8FDE-2F511550FF44}" sibTransId="{96DF8D99-C14D-4F9E-8113-14F4826B0B8C}"/>
    <dgm:cxn modelId="{6CB7404D-F6AF-634E-88DB-3DC565D8A6BB}" type="presParOf" srcId="{65AE3D62-9937-2C4F-B756-537CBC9652B7}" destId="{BF7ACA38-3DB4-7C45-A7CD-CDEE44C0C237}" srcOrd="0" destOrd="0" presId="urn:microsoft.com/office/officeart/2005/8/layout/hierarchy3"/>
    <dgm:cxn modelId="{4AB31CD5-FF50-B943-8D84-83A77E3D1E4D}" type="presParOf" srcId="{BF7ACA38-3DB4-7C45-A7CD-CDEE44C0C237}" destId="{FE4DCBF0-26AF-5544-BBDD-CEB2598BC845}" srcOrd="0" destOrd="0" presId="urn:microsoft.com/office/officeart/2005/8/layout/hierarchy3"/>
    <dgm:cxn modelId="{0BB1BAB0-C346-5E42-80CC-1B4C397271FB}" type="presParOf" srcId="{FE4DCBF0-26AF-5544-BBDD-CEB2598BC845}" destId="{06F1C159-3548-A745-937C-47C577A7A75E}" srcOrd="0" destOrd="0" presId="urn:microsoft.com/office/officeart/2005/8/layout/hierarchy3"/>
    <dgm:cxn modelId="{D69F270A-6543-4F4F-BC52-940EFCA3D264}" type="presParOf" srcId="{FE4DCBF0-26AF-5544-BBDD-CEB2598BC845}" destId="{24081131-FB4A-4C4A-B431-069603F045F1}" srcOrd="1" destOrd="0" presId="urn:microsoft.com/office/officeart/2005/8/layout/hierarchy3"/>
    <dgm:cxn modelId="{1D4A5F24-7564-C048-9CE5-235365F6EBC2}" type="presParOf" srcId="{BF7ACA38-3DB4-7C45-A7CD-CDEE44C0C237}" destId="{EFEC5A25-0A1E-AF4B-B30A-BAF189C9FAB5}" srcOrd="1" destOrd="0" presId="urn:microsoft.com/office/officeart/2005/8/layout/hierarchy3"/>
    <dgm:cxn modelId="{33678D73-5D93-4F44-8683-640B1418CDED}" type="presParOf" srcId="{65AE3D62-9937-2C4F-B756-537CBC9652B7}" destId="{F5731CD1-8510-9E4E-A655-C3CDF52B0700}" srcOrd="1" destOrd="0" presId="urn:microsoft.com/office/officeart/2005/8/layout/hierarchy3"/>
    <dgm:cxn modelId="{27078F21-E50A-C147-BCC5-350DA234265E}" type="presParOf" srcId="{F5731CD1-8510-9E4E-A655-C3CDF52B0700}" destId="{666EEB51-AB5E-E348-9F35-FEB4C2D5F687}" srcOrd="0" destOrd="0" presId="urn:microsoft.com/office/officeart/2005/8/layout/hierarchy3"/>
    <dgm:cxn modelId="{F1B0ABF4-9571-F84A-BB4B-2EB0F952F79C}" type="presParOf" srcId="{666EEB51-AB5E-E348-9F35-FEB4C2D5F687}" destId="{B38BF201-1AA1-544A-B3B5-913E47F57523}" srcOrd="0" destOrd="0" presId="urn:microsoft.com/office/officeart/2005/8/layout/hierarchy3"/>
    <dgm:cxn modelId="{66719B2E-9D76-AB42-A023-32E6EA2901BF}" type="presParOf" srcId="{666EEB51-AB5E-E348-9F35-FEB4C2D5F687}" destId="{925712CD-6F94-3B4C-BA3D-7191858F4233}" srcOrd="1" destOrd="0" presId="urn:microsoft.com/office/officeart/2005/8/layout/hierarchy3"/>
    <dgm:cxn modelId="{72FAB61A-CC27-374B-9676-98A81CA18EF1}" type="presParOf" srcId="{F5731CD1-8510-9E4E-A655-C3CDF52B0700}" destId="{EE6641CF-64BD-B244-8AF8-159102A82614}" srcOrd="1" destOrd="0" presId="urn:microsoft.com/office/officeart/2005/8/layout/hierarchy3"/>
    <dgm:cxn modelId="{8F9CBB55-7FE2-2646-A28D-A85C6802F23D}" type="presParOf" srcId="{65AE3D62-9937-2C4F-B756-537CBC9652B7}" destId="{696DDE07-325A-D24E-AFCA-22A1BB2229AD}" srcOrd="2" destOrd="0" presId="urn:microsoft.com/office/officeart/2005/8/layout/hierarchy3"/>
    <dgm:cxn modelId="{4F95BF4C-2CA0-2141-AEA9-A7D2F2CADD4A}" type="presParOf" srcId="{696DDE07-325A-D24E-AFCA-22A1BB2229AD}" destId="{1C24BAE0-A3BF-D04A-B624-BDF352F5A447}" srcOrd="0" destOrd="0" presId="urn:microsoft.com/office/officeart/2005/8/layout/hierarchy3"/>
    <dgm:cxn modelId="{99221208-EF2E-D447-B5C4-76E8EE617892}" type="presParOf" srcId="{1C24BAE0-A3BF-D04A-B624-BDF352F5A447}" destId="{D6D680E6-BB59-814A-B856-1B8EF2FAD139}" srcOrd="0" destOrd="0" presId="urn:microsoft.com/office/officeart/2005/8/layout/hierarchy3"/>
    <dgm:cxn modelId="{CF20BCAD-409E-3E40-8508-2A3AF7FAF55D}" type="presParOf" srcId="{1C24BAE0-A3BF-D04A-B624-BDF352F5A447}" destId="{5E427899-93C9-5047-8EA7-86703883533F}" srcOrd="1" destOrd="0" presId="urn:microsoft.com/office/officeart/2005/8/layout/hierarchy3"/>
    <dgm:cxn modelId="{81471377-6419-AA4B-A33F-0E433DF011E4}" type="presParOf" srcId="{696DDE07-325A-D24E-AFCA-22A1BB2229AD}" destId="{0922F664-B268-4F4F-9970-1448F2BA09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291539-DD9C-4EB2-81A6-BB9A9C36369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E4B6D2-A3E2-4C90-A8E1-523B2C1015BB}">
      <dgm:prSet/>
      <dgm:spPr/>
      <dgm:t>
        <a:bodyPr/>
        <a:lstStyle/>
        <a:p>
          <a:r>
            <a:rPr lang="pl-PL"/>
            <a:t>Aplikacja mikroserwisowa</a:t>
          </a:r>
          <a:endParaRPr lang="en-US"/>
        </a:p>
      </dgm:t>
    </dgm:pt>
    <dgm:pt modelId="{BB49EDAB-05E2-4E08-AD5D-4F60A2D8593C}" type="parTrans" cxnId="{31BD6A33-3D72-4BEB-BB45-C56CE56558AE}">
      <dgm:prSet/>
      <dgm:spPr/>
      <dgm:t>
        <a:bodyPr/>
        <a:lstStyle/>
        <a:p>
          <a:endParaRPr lang="en-US"/>
        </a:p>
      </dgm:t>
    </dgm:pt>
    <dgm:pt modelId="{55A4293F-5B28-4FD6-B752-D7B2FDE03953}" type="sibTrans" cxnId="{31BD6A33-3D72-4BEB-BB45-C56CE56558AE}">
      <dgm:prSet/>
      <dgm:spPr/>
      <dgm:t>
        <a:bodyPr/>
        <a:lstStyle/>
        <a:p>
          <a:endParaRPr lang="en-US"/>
        </a:p>
      </dgm:t>
    </dgm:pt>
    <dgm:pt modelId="{FE726952-99CA-49B0-81A8-9E5144A2AFEA}">
      <dgm:prSet/>
      <dgm:spPr/>
      <dgm:t>
        <a:bodyPr/>
        <a:lstStyle/>
        <a:p>
          <a:r>
            <a:rPr lang="pl-PL"/>
            <a:t>Relacyjna baza danych</a:t>
          </a:r>
          <a:endParaRPr lang="en-US"/>
        </a:p>
      </dgm:t>
    </dgm:pt>
    <dgm:pt modelId="{5EA8AF7A-0A1A-4A8A-8575-E39DA9B16D8C}" type="parTrans" cxnId="{80978B39-19CC-4E64-8B36-2D0ECC8CFC29}">
      <dgm:prSet/>
      <dgm:spPr/>
      <dgm:t>
        <a:bodyPr/>
        <a:lstStyle/>
        <a:p>
          <a:endParaRPr lang="en-US"/>
        </a:p>
      </dgm:t>
    </dgm:pt>
    <dgm:pt modelId="{E875961E-CF5D-4D31-98BB-948E000A7619}" type="sibTrans" cxnId="{80978B39-19CC-4E64-8B36-2D0ECC8CFC29}">
      <dgm:prSet/>
      <dgm:spPr/>
      <dgm:t>
        <a:bodyPr/>
        <a:lstStyle/>
        <a:p>
          <a:endParaRPr lang="en-US"/>
        </a:p>
      </dgm:t>
    </dgm:pt>
    <dgm:pt modelId="{C6857A0D-1B84-4522-AD72-94D47815FA6D}">
      <dgm:prSet/>
      <dgm:spPr/>
      <dgm:t>
        <a:bodyPr/>
        <a:lstStyle/>
        <a:p>
          <a:r>
            <a:rPr lang="pl-PL"/>
            <a:t>Uwierzytelnienie za pomocą OAuth2</a:t>
          </a:r>
          <a:endParaRPr lang="en-US"/>
        </a:p>
      </dgm:t>
    </dgm:pt>
    <dgm:pt modelId="{79DBB9DC-8DF5-4EBA-83FE-6DCD35E3EE9F}" type="parTrans" cxnId="{E6CFB6B1-B9F0-4320-94AA-501B5EA6697D}">
      <dgm:prSet/>
      <dgm:spPr/>
      <dgm:t>
        <a:bodyPr/>
        <a:lstStyle/>
        <a:p>
          <a:endParaRPr lang="en-US"/>
        </a:p>
      </dgm:t>
    </dgm:pt>
    <dgm:pt modelId="{7E193726-3618-4DDB-9BF1-EFBCA60CE598}" type="sibTrans" cxnId="{E6CFB6B1-B9F0-4320-94AA-501B5EA6697D}">
      <dgm:prSet/>
      <dgm:spPr/>
      <dgm:t>
        <a:bodyPr/>
        <a:lstStyle/>
        <a:p>
          <a:endParaRPr lang="en-US"/>
        </a:p>
      </dgm:t>
    </dgm:pt>
    <dgm:pt modelId="{1F130E27-3529-49D2-BBA9-70E1B9ED9987}">
      <dgm:prSet/>
      <dgm:spPr/>
      <dgm:t>
        <a:bodyPr/>
        <a:lstStyle/>
        <a:p>
          <a:r>
            <a:rPr lang="pl-PL"/>
            <a:t>Komunikacja pomiędzy mikroserwisami za pomocą kolejki</a:t>
          </a:r>
          <a:endParaRPr lang="en-US"/>
        </a:p>
      </dgm:t>
    </dgm:pt>
    <dgm:pt modelId="{32E15F9F-3F1C-4836-8149-A75C4C1A1C8B}" type="parTrans" cxnId="{FA0C54A5-1576-4DD4-B977-1FFBD0DE1800}">
      <dgm:prSet/>
      <dgm:spPr/>
      <dgm:t>
        <a:bodyPr/>
        <a:lstStyle/>
        <a:p>
          <a:endParaRPr lang="en-US"/>
        </a:p>
      </dgm:t>
    </dgm:pt>
    <dgm:pt modelId="{119D5D06-63D0-4B11-A5F5-9D0725F1B742}" type="sibTrans" cxnId="{FA0C54A5-1576-4DD4-B977-1FFBD0DE1800}">
      <dgm:prSet/>
      <dgm:spPr/>
      <dgm:t>
        <a:bodyPr/>
        <a:lstStyle/>
        <a:p>
          <a:endParaRPr lang="en-US"/>
        </a:p>
      </dgm:t>
    </dgm:pt>
    <dgm:pt modelId="{D81B62C5-CDA3-4062-BE21-7A21EC2E0E8D}">
      <dgm:prSet/>
      <dgm:spPr/>
      <dgm:t>
        <a:bodyPr/>
        <a:lstStyle/>
        <a:p>
          <a:r>
            <a:rPr lang="pl-PL"/>
            <a:t>Frontend komunikuje się z backendem za pomocą api Gateway</a:t>
          </a:r>
          <a:endParaRPr lang="en-US"/>
        </a:p>
      </dgm:t>
    </dgm:pt>
    <dgm:pt modelId="{C76D655A-8857-4C31-AB2F-37F8E983D13D}" type="parTrans" cxnId="{538B1FEC-7BD6-4079-AA03-56D1B96E6811}">
      <dgm:prSet/>
      <dgm:spPr/>
      <dgm:t>
        <a:bodyPr/>
        <a:lstStyle/>
        <a:p>
          <a:endParaRPr lang="en-US"/>
        </a:p>
      </dgm:t>
    </dgm:pt>
    <dgm:pt modelId="{CE4A961F-8EF9-4B28-B790-725616D60E88}" type="sibTrans" cxnId="{538B1FEC-7BD6-4079-AA03-56D1B96E6811}">
      <dgm:prSet/>
      <dgm:spPr/>
      <dgm:t>
        <a:bodyPr/>
        <a:lstStyle/>
        <a:p>
          <a:endParaRPr lang="en-US"/>
        </a:p>
      </dgm:t>
    </dgm:pt>
    <dgm:pt modelId="{3F84D3E1-B9FF-4AE3-97C4-BF7C5A385DC6}">
      <dgm:prSet/>
      <dgm:spPr/>
      <dgm:t>
        <a:bodyPr/>
        <a:lstStyle/>
        <a:p>
          <a:r>
            <a:rPr lang="pl-PL" dirty="0"/>
            <a:t>Kod aplikacji nie może korzystać z bibliotek </a:t>
          </a:r>
          <a:r>
            <a:rPr lang="pl-PL" dirty="0" err="1"/>
            <a:t>Azurowych</a:t>
          </a:r>
          <a:r>
            <a:rPr lang="pl-PL" dirty="0"/>
            <a:t>.</a:t>
          </a:r>
          <a:endParaRPr lang="en-US" dirty="0"/>
        </a:p>
      </dgm:t>
    </dgm:pt>
    <dgm:pt modelId="{9825A2AE-9085-47AB-88E1-3344204FA450}" type="parTrans" cxnId="{0CB15DDC-DEC8-4D37-ACD9-8D234539DA05}">
      <dgm:prSet/>
      <dgm:spPr/>
      <dgm:t>
        <a:bodyPr/>
        <a:lstStyle/>
        <a:p>
          <a:endParaRPr lang="en-US"/>
        </a:p>
      </dgm:t>
    </dgm:pt>
    <dgm:pt modelId="{CF58A313-341B-4D56-868D-FBAC0FE231D0}" type="sibTrans" cxnId="{0CB15DDC-DEC8-4D37-ACD9-8D234539DA05}">
      <dgm:prSet/>
      <dgm:spPr/>
      <dgm:t>
        <a:bodyPr/>
        <a:lstStyle/>
        <a:p>
          <a:endParaRPr lang="en-US"/>
        </a:p>
      </dgm:t>
    </dgm:pt>
    <dgm:pt modelId="{A84BD426-4E45-4F6B-8247-A3554514417B}">
      <dgm:prSet/>
      <dgm:spPr/>
      <dgm:t>
        <a:bodyPr/>
        <a:lstStyle/>
        <a:p>
          <a:r>
            <a:rPr lang="pl-PL" dirty="0" err="1"/>
            <a:t>Infastruktura</a:t>
          </a:r>
          <a:r>
            <a:rPr lang="pl-PL" dirty="0"/>
            <a:t> korzysta z pełni możliwości </a:t>
          </a:r>
          <a:r>
            <a:rPr lang="pl-PL" dirty="0" err="1"/>
            <a:t>Azura</a:t>
          </a:r>
          <a:endParaRPr lang="en-US" dirty="0"/>
        </a:p>
      </dgm:t>
    </dgm:pt>
    <dgm:pt modelId="{8DE8E5C4-4AE1-4FB0-ACE1-5C0B711889AB}" type="parTrans" cxnId="{0F12B995-BB6C-4E0F-A30E-D0B93E745089}">
      <dgm:prSet/>
      <dgm:spPr/>
      <dgm:t>
        <a:bodyPr/>
        <a:lstStyle/>
        <a:p>
          <a:endParaRPr lang="en-US"/>
        </a:p>
      </dgm:t>
    </dgm:pt>
    <dgm:pt modelId="{D9BE4EA6-E80A-4B06-AE4A-2B531974E4F7}" type="sibTrans" cxnId="{0F12B995-BB6C-4E0F-A30E-D0B93E745089}">
      <dgm:prSet/>
      <dgm:spPr/>
      <dgm:t>
        <a:bodyPr/>
        <a:lstStyle/>
        <a:p>
          <a:endParaRPr lang="en-US"/>
        </a:p>
      </dgm:t>
    </dgm:pt>
    <dgm:pt modelId="{73639B25-0BDA-B742-9E34-734405588EF0}">
      <dgm:prSet/>
      <dgm:spPr/>
      <dgm:t>
        <a:bodyPr/>
        <a:lstStyle/>
        <a:p>
          <a:r>
            <a:rPr lang="en-US" dirty="0" err="1"/>
            <a:t>Załączniki</a:t>
          </a:r>
          <a:r>
            <a:rPr lang="en-US" dirty="0"/>
            <a:t> </a:t>
          </a:r>
          <a:r>
            <a:rPr lang="en-US" dirty="0" err="1"/>
            <a:t>muszą</a:t>
          </a:r>
          <a:r>
            <a:rPr lang="en-US" dirty="0"/>
            <a:t> </a:t>
          </a:r>
          <a:r>
            <a:rPr lang="en-US" dirty="0" err="1"/>
            <a:t>być</a:t>
          </a:r>
          <a:r>
            <a:rPr lang="en-US" dirty="0"/>
            <a:t> </a:t>
          </a:r>
          <a:r>
            <a:rPr lang="en-US" dirty="0" err="1"/>
            <a:t>przechywane</a:t>
          </a:r>
          <a:r>
            <a:rPr lang="en-US" dirty="0"/>
            <a:t> </a:t>
          </a:r>
          <a:r>
            <a:rPr lang="en-US" dirty="0" err="1"/>
            <a:t>na</a:t>
          </a:r>
          <a:r>
            <a:rPr lang="en-US" dirty="0"/>
            <a:t> storage/</a:t>
          </a:r>
          <a:r>
            <a:rPr lang="en-US" dirty="0" err="1"/>
            <a:t>dysku</a:t>
          </a:r>
          <a:endParaRPr lang="en-US" dirty="0"/>
        </a:p>
      </dgm:t>
    </dgm:pt>
    <dgm:pt modelId="{09702778-701C-D349-8F6F-F9CD93D0A21A}" type="parTrans" cxnId="{AAE49701-8F60-D24C-AEEF-B1889DC2F6F2}">
      <dgm:prSet/>
      <dgm:spPr/>
      <dgm:t>
        <a:bodyPr/>
        <a:lstStyle/>
        <a:p>
          <a:endParaRPr lang="en-US"/>
        </a:p>
      </dgm:t>
    </dgm:pt>
    <dgm:pt modelId="{43219D4E-997A-D347-AA88-5D5B0546D917}" type="sibTrans" cxnId="{AAE49701-8F60-D24C-AEEF-B1889DC2F6F2}">
      <dgm:prSet/>
      <dgm:spPr/>
      <dgm:t>
        <a:bodyPr/>
        <a:lstStyle/>
        <a:p>
          <a:endParaRPr lang="en-US"/>
        </a:p>
      </dgm:t>
    </dgm:pt>
    <dgm:pt modelId="{43E354A8-7E5E-6F48-A02B-091B06BC16B0}" type="pres">
      <dgm:prSet presAssocID="{11291539-DD9C-4EB2-81A6-BB9A9C36369E}" presName="Name0" presStyleCnt="0">
        <dgm:presLayoutVars>
          <dgm:dir/>
          <dgm:animLvl val="lvl"/>
          <dgm:resizeHandles val="exact"/>
        </dgm:presLayoutVars>
      </dgm:prSet>
      <dgm:spPr/>
    </dgm:pt>
    <dgm:pt modelId="{D1498D84-995D-4C4B-A069-896DDC8A943D}" type="pres">
      <dgm:prSet presAssocID="{6FE4B6D2-A3E2-4C90-A8E1-523B2C1015BB}" presName="linNode" presStyleCnt="0"/>
      <dgm:spPr/>
    </dgm:pt>
    <dgm:pt modelId="{D91AE630-51F7-B34F-BBA1-78DF2ACC5519}" type="pres">
      <dgm:prSet presAssocID="{6FE4B6D2-A3E2-4C90-A8E1-523B2C1015BB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0F332811-3F29-A74F-AA2F-69E19ADDEAC1}" type="pres">
      <dgm:prSet presAssocID="{55A4293F-5B28-4FD6-B752-D7B2FDE03953}" presName="sp" presStyleCnt="0"/>
      <dgm:spPr/>
    </dgm:pt>
    <dgm:pt modelId="{3974252F-2F1E-334D-A2EF-AD6F87FE32AE}" type="pres">
      <dgm:prSet presAssocID="{FE726952-99CA-49B0-81A8-9E5144A2AFEA}" presName="linNode" presStyleCnt="0"/>
      <dgm:spPr/>
    </dgm:pt>
    <dgm:pt modelId="{2FBA0279-EC05-5043-8494-749A9A4CE51B}" type="pres">
      <dgm:prSet presAssocID="{FE726952-99CA-49B0-81A8-9E5144A2AFEA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DE05F195-EE71-8247-B3FB-EDFB5EFD868C}" type="pres">
      <dgm:prSet presAssocID="{E875961E-CF5D-4D31-98BB-948E000A7619}" presName="sp" presStyleCnt="0"/>
      <dgm:spPr/>
    </dgm:pt>
    <dgm:pt modelId="{53002F90-6F56-A84D-9A3B-CAFB17C1C2C3}" type="pres">
      <dgm:prSet presAssocID="{C6857A0D-1B84-4522-AD72-94D47815FA6D}" presName="linNode" presStyleCnt="0"/>
      <dgm:spPr/>
    </dgm:pt>
    <dgm:pt modelId="{641F29E1-7047-CA4E-A92C-9A548A43AC4B}" type="pres">
      <dgm:prSet presAssocID="{C6857A0D-1B84-4522-AD72-94D47815FA6D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A2CC4637-8F45-1E45-AC6E-8478A3F35B17}" type="pres">
      <dgm:prSet presAssocID="{7E193726-3618-4DDB-9BF1-EFBCA60CE598}" presName="sp" presStyleCnt="0"/>
      <dgm:spPr/>
    </dgm:pt>
    <dgm:pt modelId="{F3E34E71-8971-5745-8EFE-9172686D9B9E}" type="pres">
      <dgm:prSet presAssocID="{1F130E27-3529-49D2-BBA9-70E1B9ED9987}" presName="linNode" presStyleCnt="0"/>
      <dgm:spPr/>
    </dgm:pt>
    <dgm:pt modelId="{A6377013-E23B-3949-9AE8-B7D30E175D51}" type="pres">
      <dgm:prSet presAssocID="{1F130E27-3529-49D2-BBA9-70E1B9ED9987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3F910610-BD55-ED46-99AD-95D7D82ECABA}" type="pres">
      <dgm:prSet presAssocID="{119D5D06-63D0-4B11-A5F5-9D0725F1B742}" presName="sp" presStyleCnt="0"/>
      <dgm:spPr/>
    </dgm:pt>
    <dgm:pt modelId="{0ABED8AC-6FCA-9042-BE4D-1A97F5F3291D}" type="pres">
      <dgm:prSet presAssocID="{D81B62C5-CDA3-4062-BE21-7A21EC2E0E8D}" presName="linNode" presStyleCnt="0"/>
      <dgm:spPr/>
    </dgm:pt>
    <dgm:pt modelId="{C28DEC80-385F-DB45-96DE-964C3FBF668B}" type="pres">
      <dgm:prSet presAssocID="{D81B62C5-CDA3-4062-BE21-7A21EC2E0E8D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C3C2C005-C876-7F47-B871-082FAE386E94}" type="pres">
      <dgm:prSet presAssocID="{CE4A961F-8EF9-4B28-B790-725616D60E88}" presName="sp" presStyleCnt="0"/>
      <dgm:spPr/>
    </dgm:pt>
    <dgm:pt modelId="{BBD29DC6-E358-B844-890C-8297AA256448}" type="pres">
      <dgm:prSet presAssocID="{3F84D3E1-B9FF-4AE3-97C4-BF7C5A385DC6}" presName="linNode" presStyleCnt="0"/>
      <dgm:spPr/>
    </dgm:pt>
    <dgm:pt modelId="{3EB02907-35A1-FD44-9CAB-53C52AA60E80}" type="pres">
      <dgm:prSet presAssocID="{3F84D3E1-B9FF-4AE3-97C4-BF7C5A385DC6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D703CE61-7BF9-3D49-BD15-331BA70FE078}" type="pres">
      <dgm:prSet presAssocID="{CF58A313-341B-4D56-868D-FBAC0FE231D0}" presName="sp" presStyleCnt="0"/>
      <dgm:spPr/>
    </dgm:pt>
    <dgm:pt modelId="{B6454C02-DEAB-6946-A95F-14DF738D31EC}" type="pres">
      <dgm:prSet presAssocID="{A84BD426-4E45-4F6B-8247-A3554514417B}" presName="linNode" presStyleCnt="0"/>
      <dgm:spPr/>
    </dgm:pt>
    <dgm:pt modelId="{E70AB92F-0598-7442-8A70-973E57484CCD}" type="pres">
      <dgm:prSet presAssocID="{A84BD426-4E45-4F6B-8247-A3554514417B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F70C4C7-38F5-014A-B6C1-13A1C74E1F8A}" type="pres">
      <dgm:prSet presAssocID="{D9BE4EA6-E80A-4B06-AE4A-2B531974E4F7}" presName="sp" presStyleCnt="0"/>
      <dgm:spPr/>
    </dgm:pt>
    <dgm:pt modelId="{2A4E96B7-CC91-EA49-90CC-D947FBE05DA1}" type="pres">
      <dgm:prSet presAssocID="{73639B25-0BDA-B742-9E34-734405588EF0}" presName="linNode" presStyleCnt="0"/>
      <dgm:spPr/>
    </dgm:pt>
    <dgm:pt modelId="{D0290A07-AB87-0F46-B490-8DBE1C428516}" type="pres">
      <dgm:prSet presAssocID="{73639B25-0BDA-B742-9E34-734405588EF0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AAE49701-8F60-D24C-AEEF-B1889DC2F6F2}" srcId="{11291539-DD9C-4EB2-81A6-BB9A9C36369E}" destId="{73639B25-0BDA-B742-9E34-734405588EF0}" srcOrd="7" destOrd="0" parTransId="{09702778-701C-D349-8F6F-F9CD93D0A21A}" sibTransId="{43219D4E-997A-D347-AA88-5D5B0546D917}"/>
    <dgm:cxn modelId="{36FFEB19-8AD7-5949-8302-56682D91471A}" type="presOf" srcId="{6FE4B6D2-A3E2-4C90-A8E1-523B2C1015BB}" destId="{D91AE630-51F7-B34F-BBA1-78DF2ACC5519}" srcOrd="0" destOrd="0" presId="urn:microsoft.com/office/officeart/2005/8/layout/vList5"/>
    <dgm:cxn modelId="{9E98ED32-5E40-3441-8839-9C95E9C63AFC}" type="presOf" srcId="{A84BD426-4E45-4F6B-8247-A3554514417B}" destId="{E70AB92F-0598-7442-8A70-973E57484CCD}" srcOrd="0" destOrd="0" presId="urn:microsoft.com/office/officeart/2005/8/layout/vList5"/>
    <dgm:cxn modelId="{31BD6A33-3D72-4BEB-BB45-C56CE56558AE}" srcId="{11291539-DD9C-4EB2-81A6-BB9A9C36369E}" destId="{6FE4B6D2-A3E2-4C90-A8E1-523B2C1015BB}" srcOrd="0" destOrd="0" parTransId="{BB49EDAB-05E2-4E08-AD5D-4F60A2D8593C}" sibTransId="{55A4293F-5B28-4FD6-B752-D7B2FDE03953}"/>
    <dgm:cxn modelId="{80978B39-19CC-4E64-8B36-2D0ECC8CFC29}" srcId="{11291539-DD9C-4EB2-81A6-BB9A9C36369E}" destId="{FE726952-99CA-49B0-81A8-9E5144A2AFEA}" srcOrd="1" destOrd="0" parTransId="{5EA8AF7A-0A1A-4A8A-8575-E39DA9B16D8C}" sibTransId="{E875961E-CF5D-4D31-98BB-948E000A7619}"/>
    <dgm:cxn modelId="{5366D765-B42D-FB47-86E6-E99121D60228}" type="presOf" srcId="{FE726952-99CA-49B0-81A8-9E5144A2AFEA}" destId="{2FBA0279-EC05-5043-8494-749A9A4CE51B}" srcOrd="0" destOrd="0" presId="urn:microsoft.com/office/officeart/2005/8/layout/vList5"/>
    <dgm:cxn modelId="{FB984168-9A4D-3C4B-A46F-546310ECACAE}" type="presOf" srcId="{3F84D3E1-B9FF-4AE3-97C4-BF7C5A385DC6}" destId="{3EB02907-35A1-FD44-9CAB-53C52AA60E80}" srcOrd="0" destOrd="0" presId="urn:microsoft.com/office/officeart/2005/8/layout/vList5"/>
    <dgm:cxn modelId="{386B3A75-32DE-C642-8DF6-C0A0247859D9}" type="presOf" srcId="{73639B25-0BDA-B742-9E34-734405588EF0}" destId="{D0290A07-AB87-0F46-B490-8DBE1C428516}" srcOrd="0" destOrd="0" presId="urn:microsoft.com/office/officeart/2005/8/layout/vList5"/>
    <dgm:cxn modelId="{8BC3C47E-3863-6047-87B2-DD61EB355544}" type="presOf" srcId="{C6857A0D-1B84-4522-AD72-94D47815FA6D}" destId="{641F29E1-7047-CA4E-A92C-9A548A43AC4B}" srcOrd="0" destOrd="0" presId="urn:microsoft.com/office/officeart/2005/8/layout/vList5"/>
    <dgm:cxn modelId="{101AE48C-EE4C-EE40-9460-68380D810C4A}" type="presOf" srcId="{D81B62C5-CDA3-4062-BE21-7A21EC2E0E8D}" destId="{C28DEC80-385F-DB45-96DE-964C3FBF668B}" srcOrd="0" destOrd="0" presId="urn:microsoft.com/office/officeart/2005/8/layout/vList5"/>
    <dgm:cxn modelId="{0F12B995-BB6C-4E0F-A30E-D0B93E745089}" srcId="{11291539-DD9C-4EB2-81A6-BB9A9C36369E}" destId="{A84BD426-4E45-4F6B-8247-A3554514417B}" srcOrd="6" destOrd="0" parTransId="{8DE8E5C4-4AE1-4FB0-ACE1-5C0B711889AB}" sibTransId="{D9BE4EA6-E80A-4B06-AE4A-2B531974E4F7}"/>
    <dgm:cxn modelId="{18AEEA9D-931D-3548-8EF7-5329A81F36DB}" type="presOf" srcId="{11291539-DD9C-4EB2-81A6-BB9A9C36369E}" destId="{43E354A8-7E5E-6F48-A02B-091B06BC16B0}" srcOrd="0" destOrd="0" presId="urn:microsoft.com/office/officeart/2005/8/layout/vList5"/>
    <dgm:cxn modelId="{FA0C54A5-1576-4DD4-B977-1FFBD0DE1800}" srcId="{11291539-DD9C-4EB2-81A6-BB9A9C36369E}" destId="{1F130E27-3529-49D2-BBA9-70E1B9ED9987}" srcOrd="3" destOrd="0" parTransId="{32E15F9F-3F1C-4836-8149-A75C4C1A1C8B}" sibTransId="{119D5D06-63D0-4B11-A5F5-9D0725F1B742}"/>
    <dgm:cxn modelId="{E6CFB6B1-B9F0-4320-94AA-501B5EA6697D}" srcId="{11291539-DD9C-4EB2-81A6-BB9A9C36369E}" destId="{C6857A0D-1B84-4522-AD72-94D47815FA6D}" srcOrd="2" destOrd="0" parTransId="{79DBB9DC-8DF5-4EBA-83FE-6DCD35E3EE9F}" sibTransId="{7E193726-3618-4DDB-9BF1-EFBCA60CE598}"/>
    <dgm:cxn modelId="{0CB15DDC-DEC8-4D37-ACD9-8D234539DA05}" srcId="{11291539-DD9C-4EB2-81A6-BB9A9C36369E}" destId="{3F84D3E1-B9FF-4AE3-97C4-BF7C5A385DC6}" srcOrd="5" destOrd="0" parTransId="{9825A2AE-9085-47AB-88E1-3344204FA450}" sibTransId="{CF58A313-341B-4D56-868D-FBAC0FE231D0}"/>
    <dgm:cxn modelId="{538B1FEC-7BD6-4079-AA03-56D1B96E6811}" srcId="{11291539-DD9C-4EB2-81A6-BB9A9C36369E}" destId="{D81B62C5-CDA3-4062-BE21-7A21EC2E0E8D}" srcOrd="4" destOrd="0" parTransId="{C76D655A-8857-4C31-AB2F-37F8E983D13D}" sibTransId="{CE4A961F-8EF9-4B28-B790-725616D60E88}"/>
    <dgm:cxn modelId="{DB9150EE-5EDD-3C4B-B807-B75D98D8A456}" type="presOf" srcId="{1F130E27-3529-49D2-BBA9-70E1B9ED9987}" destId="{A6377013-E23B-3949-9AE8-B7D30E175D51}" srcOrd="0" destOrd="0" presId="urn:microsoft.com/office/officeart/2005/8/layout/vList5"/>
    <dgm:cxn modelId="{FC6C1B75-E867-1A4E-BE35-4D6FBC681ABF}" type="presParOf" srcId="{43E354A8-7E5E-6F48-A02B-091B06BC16B0}" destId="{D1498D84-995D-4C4B-A069-896DDC8A943D}" srcOrd="0" destOrd="0" presId="urn:microsoft.com/office/officeart/2005/8/layout/vList5"/>
    <dgm:cxn modelId="{D3A164E8-3218-6044-AEE3-FC3DA1EB3B16}" type="presParOf" srcId="{D1498D84-995D-4C4B-A069-896DDC8A943D}" destId="{D91AE630-51F7-B34F-BBA1-78DF2ACC5519}" srcOrd="0" destOrd="0" presId="urn:microsoft.com/office/officeart/2005/8/layout/vList5"/>
    <dgm:cxn modelId="{39DB221C-0908-684F-A486-3F6AE48A1C74}" type="presParOf" srcId="{43E354A8-7E5E-6F48-A02B-091B06BC16B0}" destId="{0F332811-3F29-A74F-AA2F-69E19ADDEAC1}" srcOrd="1" destOrd="0" presId="urn:microsoft.com/office/officeart/2005/8/layout/vList5"/>
    <dgm:cxn modelId="{0302BAEF-6D97-7B40-AB72-937A6C04DCFF}" type="presParOf" srcId="{43E354A8-7E5E-6F48-A02B-091B06BC16B0}" destId="{3974252F-2F1E-334D-A2EF-AD6F87FE32AE}" srcOrd="2" destOrd="0" presId="urn:microsoft.com/office/officeart/2005/8/layout/vList5"/>
    <dgm:cxn modelId="{E11309AF-5745-A941-8F78-038B46FFC0D6}" type="presParOf" srcId="{3974252F-2F1E-334D-A2EF-AD6F87FE32AE}" destId="{2FBA0279-EC05-5043-8494-749A9A4CE51B}" srcOrd="0" destOrd="0" presId="urn:microsoft.com/office/officeart/2005/8/layout/vList5"/>
    <dgm:cxn modelId="{388959E5-5231-4A44-AF9B-E30E9935FB88}" type="presParOf" srcId="{43E354A8-7E5E-6F48-A02B-091B06BC16B0}" destId="{DE05F195-EE71-8247-B3FB-EDFB5EFD868C}" srcOrd="3" destOrd="0" presId="urn:microsoft.com/office/officeart/2005/8/layout/vList5"/>
    <dgm:cxn modelId="{89D72AA1-3CFF-0F47-992C-B93946AE47DE}" type="presParOf" srcId="{43E354A8-7E5E-6F48-A02B-091B06BC16B0}" destId="{53002F90-6F56-A84D-9A3B-CAFB17C1C2C3}" srcOrd="4" destOrd="0" presId="urn:microsoft.com/office/officeart/2005/8/layout/vList5"/>
    <dgm:cxn modelId="{EE527430-F89C-6747-BAE9-D6F6E50ECD3D}" type="presParOf" srcId="{53002F90-6F56-A84D-9A3B-CAFB17C1C2C3}" destId="{641F29E1-7047-CA4E-A92C-9A548A43AC4B}" srcOrd="0" destOrd="0" presId="urn:microsoft.com/office/officeart/2005/8/layout/vList5"/>
    <dgm:cxn modelId="{4E821946-BE28-144F-BEAA-0607DFE1F66E}" type="presParOf" srcId="{43E354A8-7E5E-6F48-A02B-091B06BC16B0}" destId="{A2CC4637-8F45-1E45-AC6E-8478A3F35B17}" srcOrd="5" destOrd="0" presId="urn:microsoft.com/office/officeart/2005/8/layout/vList5"/>
    <dgm:cxn modelId="{5B013F10-0B16-7C4C-9B8B-F1AD3F79B3DC}" type="presParOf" srcId="{43E354A8-7E5E-6F48-A02B-091B06BC16B0}" destId="{F3E34E71-8971-5745-8EFE-9172686D9B9E}" srcOrd="6" destOrd="0" presId="urn:microsoft.com/office/officeart/2005/8/layout/vList5"/>
    <dgm:cxn modelId="{71E56BFC-598F-2A49-AA78-384F1936F466}" type="presParOf" srcId="{F3E34E71-8971-5745-8EFE-9172686D9B9E}" destId="{A6377013-E23B-3949-9AE8-B7D30E175D51}" srcOrd="0" destOrd="0" presId="urn:microsoft.com/office/officeart/2005/8/layout/vList5"/>
    <dgm:cxn modelId="{3AC45F28-311E-F349-8D7D-6C255FB4A039}" type="presParOf" srcId="{43E354A8-7E5E-6F48-A02B-091B06BC16B0}" destId="{3F910610-BD55-ED46-99AD-95D7D82ECABA}" srcOrd="7" destOrd="0" presId="urn:microsoft.com/office/officeart/2005/8/layout/vList5"/>
    <dgm:cxn modelId="{E05510B4-A659-6C4A-B82E-C9A396C478E6}" type="presParOf" srcId="{43E354A8-7E5E-6F48-A02B-091B06BC16B0}" destId="{0ABED8AC-6FCA-9042-BE4D-1A97F5F3291D}" srcOrd="8" destOrd="0" presId="urn:microsoft.com/office/officeart/2005/8/layout/vList5"/>
    <dgm:cxn modelId="{0CDAB383-7911-D24A-A88D-893334642FAC}" type="presParOf" srcId="{0ABED8AC-6FCA-9042-BE4D-1A97F5F3291D}" destId="{C28DEC80-385F-DB45-96DE-964C3FBF668B}" srcOrd="0" destOrd="0" presId="urn:microsoft.com/office/officeart/2005/8/layout/vList5"/>
    <dgm:cxn modelId="{2F92C547-7912-C344-A346-06F6CBCA5C0F}" type="presParOf" srcId="{43E354A8-7E5E-6F48-A02B-091B06BC16B0}" destId="{C3C2C005-C876-7F47-B871-082FAE386E94}" srcOrd="9" destOrd="0" presId="urn:microsoft.com/office/officeart/2005/8/layout/vList5"/>
    <dgm:cxn modelId="{02B602AD-E6FC-C44C-AC59-87EF5D13E1AE}" type="presParOf" srcId="{43E354A8-7E5E-6F48-A02B-091B06BC16B0}" destId="{BBD29DC6-E358-B844-890C-8297AA256448}" srcOrd="10" destOrd="0" presId="urn:microsoft.com/office/officeart/2005/8/layout/vList5"/>
    <dgm:cxn modelId="{1CE4A00E-5932-7F4E-AC3A-E6184C1ED9D9}" type="presParOf" srcId="{BBD29DC6-E358-B844-890C-8297AA256448}" destId="{3EB02907-35A1-FD44-9CAB-53C52AA60E80}" srcOrd="0" destOrd="0" presId="urn:microsoft.com/office/officeart/2005/8/layout/vList5"/>
    <dgm:cxn modelId="{46ACB962-63A4-9E42-B91E-334905BCD6F5}" type="presParOf" srcId="{43E354A8-7E5E-6F48-A02B-091B06BC16B0}" destId="{D703CE61-7BF9-3D49-BD15-331BA70FE078}" srcOrd="11" destOrd="0" presId="urn:microsoft.com/office/officeart/2005/8/layout/vList5"/>
    <dgm:cxn modelId="{27A37945-3CF6-6849-862A-AF437DC6ECB7}" type="presParOf" srcId="{43E354A8-7E5E-6F48-A02B-091B06BC16B0}" destId="{B6454C02-DEAB-6946-A95F-14DF738D31EC}" srcOrd="12" destOrd="0" presId="urn:microsoft.com/office/officeart/2005/8/layout/vList5"/>
    <dgm:cxn modelId="{BCD381D9-150E-D34F-97B1-39BAF9216B06}" type="presParOf" srcId="{B6454C02-DEAB-6946-A95F-14DF738D31EC}" destId="{E70AB92F-0598-7442-8A70-973E57484CCD}" srcOrd="0" destOrd="0" presId="urn:microsoft.com/office/officeart/2005/8/layout/vList5"/>
    <dgm:cxn modelId="{C79DC6AE-0312-944B-8A7F-A90309F5CC21}" type="presParOf" srcId="{43E354A8-7E5E-6F48-A02B-091B06BC16B0}" destId="{FF70C4C7-38F5-014A-B6C1-13A1C74E1F8A}" srcOrd="13" destOrd="0" presId="urn:microsoft.com/office/officeart/2005/8/layout/vList5"/>
    <dgm:cxn modelId="{F7E9B258-2434-CE47-973B-F56D61633A53}" type="presParOf" srcId="{43E354A8-7E5E-6F48-A02B-091B06BC16B0}" destId="{2A4E96B7-CC91-EA49-90CC-D947FBE05DA1}" srcOrd="14" destOrd="0" presId="urn:microsoft.com/office/officeart/2005/8/layout/vList5"/>
    <dgm:cxn modelId="{341E5B53-27B1-DC45-9474-F06C59AC3077}" type="presParOf" srcId="{2A4E96B7-CC91-EA49-90CC-D947FBE05DA1}" destId="{D0290A07-AB87-0F46-B490-8DBE1C428516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4E81A2-AE30-481D-9F83-FE9666799CBF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0D6517-E728-40E7-BB4D-DDF2CA074C38}">
      <dgm:prSet/>
      <dgm:spPr/>
      <dgm:t>
        <a:bodyPr/>
        <a:lstStyle/>
        <a:p>
          <a:r>
            <a:rPr lang="pl-PL"/>
            <a:t>Codebase - </a:t>
          </a:r>
          <a:r>
            <a:rPr lang="en-US" b="0" i="0"/>
            <a:t>Jedno źródło kodu śledzone systemem kontroli wersji, wiele wdrożeń</a:t>
          </a:r>
          <a:endParaRPr lang="en-US"/>
        </a:p>
      </dgm:t>
    </dgm:pt>
    <dgm:pt modelId="{789D9C23-06B5-48FF-9AE1-1B36E56FA574}" type="parTrans" cxnId="{4213D24B-1DDF-4F5A-8B90-C551BBE3E915}">
      <dgm:prSet/>
      <dgm:spPr/>
      <dgm:t>
        <a:bodyPr/>
        <a:lstStyle/>
        <a:p>
          <a:endParaRPr lang="en-US"/>
        </a:p>
      </dgm:t>
    </dgm:pt>
    <dgm:pt modelId="{669DF430-B7BA-4A26-9B12-11528B7680ED}" type="sibTrans" cxnId="{4213D24B-1DDF-4F5A-8B90-C551BBE3E915}">
      <dgm:prSet/>
      <dgm:spPr/>
      <dgm:t>
        <a:bodyPr/>
        <a:lstStyle/>
        <a:p>
          <a:endParaRPr lang="en-US"/>
        </a:p>
      </dgm:t>
    </dgm:pt>
    <dgm:pt modelId="{ECC150E1-BEED-4C1C-A87C-E11BA9390235}">
      <dgm:prSet/>
      <dgm:spPr/>
      <dgm:t>
        <a:bodyPr/>
        <a:lstStyle/>
        <a:p>
          <a:r>
            <a:rPr lang="pl-PL"/>
            <a:t>Zależności - </a:t>
          </a:r>
          <a:r>
            <a:rPr lang="en-US"/>
            <a:t>Jawnie zadeklaruj i wydziel zależności</a:t>
          </a:r>
        </a:p>
      </dgm:t>
    </dgm:pt>
    <dgm:pt modelId="{7BA2825B-B096-4B88-A0C9-701EB8A3644D}" type="parTrans" cxnId="{99D4B6D2-5F10-493D-974F-30974126D2C1}">
      <dgm:prSet/>
      <dgm:spPr/>
      <dgm:t>
        <a:bodyPr/>
        <a:lstStyle/>
        <a:p>
          <a:endParaRPr lang="en-US"/>
        </a:p>
      </dgm:t>
    </dgm:pt>
    <dgm:pt modelId="{3C8DE6F4-3391-4D5E-893D-2F69DCCAEAB4}" type="sibTrans" cxnId="{99D4B6D2-5F10-493D-974F-30974126D2C1}">
      <dgm:prSet/>
      <dgm:spPr/>
      <dgm:t>
        <a:bodyPr/>
        <a:lstStyle/>
        <a:p>
          <a:endParaRPr lang="en-US"/>
        </a:p>
      </dgm:t>
    </dgm:pt>
    <dgm:pt modelId="{95C681D5-7369-4321-8C69-1FE0788B7ECB}">
      <dgm:prSet/>
      <dgm:spPr/>
      <dgm:t>
        <a:bodyPr/>
        <a:lstStyle/>
        <a:p>
          <a:r>
            <a:rPr lang="pl-PL"/>
            <a:t>Konfiguracja - Przechowuj konfigurację w środowisku</a:t>
          </a:r>
          <a:endParaRPr lang="en-US"/>
        </a:p>
      </dgm:t>
    </dgm:pt>
    <dgm:pt modelId="{769F7DDD-356A-49F9-ABC4-3922412FDFFD}" type="parTrans" cxnId="{75BDEA23-0AAE-4B92-924C-9A86AC89BAE8}">
      <dgm:prSet/>
      <dgm:spPr/>
      <dgm:t>
        <a:bodyPr/>
        <a:lstStyle/>
        <a:p>
          <a:endParaRPr lang="en-US"/>
        </a:p>
      </dgm:t>
    </dgm:pt>
    <dgm:pt modelId="{034A7DC4-B9F9-4D78-851E-41ECF0A9D545}" type="sibTrans" cxnId="{75BDEA23-0AAE-4B92-924C-9A86AC89BAE8}">
      <dgm:prSet/>
      <dgm:spPr/>
      <dgm:t>
        <a:bodyPr/>
        <a:lstStyle/>
        <a:p>
          <a:endParaRPr lang="en-US"/>
        </a:p>
      </dgm:t>
    </dgm:pt>
    <dgm:pt modelId="{9F990E83-0BC3-47E4-9A6B-1D1A7F3024BD}">
      <dgm:prSet/>
      <dgm:spPr/>
      <dgm:t>
        <a:bodyPr/>
        <a:lstStyle/>
        <a:p>
          <a:r>
            <a:rPr lang="pl-PL"/>
            <a:t>Usługi wspierające - Traktuj usługi wspierające jako przydzielone zasoby</a:t>
          </a:r>
          <a:endParaRPr lang="en-US"/>
        </a:p>
      </dgm:t>
    </dgm:pt>
    <dgm:pt modelId="{4ABEAD4B-6483-4743-8B38-E7AF5342D259}" type="parTrans" cxnId="{E5E846E8-0531-4061-A0FD-F055CF94172F}">
      <dgm:prSet/>
      <dgm:spPr/>
      <dgm:t>
        <a:bodyPr/>
        <a:lstStyle/>
        <a:p>
          <a:endParaRPr lang="en-US"/>
        </a:p>
      </dgm:t>
    </dgm:pt>
    <dgm:pt modelId="{5F7BD934-33E5-4714-A8DB-5578676C9708}" type="sibTrans" cxnId="{E5E846E8-0531-4061-A0FD-F055CF94172F}">
      <dgm:prSet/>
      <dgm:spPr/>
      <dgm:t>
        <a:bodyPr/>
        <a:lstStyle/>
        <a:p>
          <a:endParaRPr lang="en-US"/>
        </a:p>
      </dgm:t>
    </dgm:pt>
    <dgm:pt modelId="{CFB15829-1B3B-4764-BE3A-A6F6F871C232}">
      <dgm:prSet/>
      <dgm:spPr/>
      <dgm:t>
        <a:bodyPr/>
        <a:lstStyle/>
        <a:p>
          <a:r>
            <a:rPr lang="pl-PL"/>
            <a:t>Buduj, publikuj, uruchamiaj - </a:t>
          </a:r>
          <a:r>
            <a:rPr lang="en-US" b="0" i="0"/>
            <a:t>Oddzielaj etap budowania od uruchamiania</a:t>
          </a:r>
          <a:endParaRPr lang="en-US"/>
        </a:p>
      </dgm:t>
    </dgm:pt>
    <dgm:pt modelId="{1B234DF2-9293-474E-B0FA-452DE45E4B34}" type="parTrans" cxnId="{F2349EAE-FC3E-4DB9-A96B-21AEE699E786}">
      <dgm:prSet/>
      <dgm:spPr/>
      <dgm:t>
        <a:bodyPr/>
        <a:lstStyle/>
        <a:p>
          <a:endParaRPr lang="en-US"/>
        </a:p>
      </dgm:t>
    </dgm:pt>
    <dgm:pt modelId="{81035A4F-4D80-4B11-B5F2-FC3645B0E9FD}" type="sibTrans" cxnId="{F2349EAE-FC3E-4DB9-A96B-21AEE699E786}">
      <dgm:prSet/>
      <dgm:spPr/>
      <dgm:t>
        <a:bodyPr/>
        <a:lstStyle/>
        <a:p>
          <a:endParaRPr lang="en-US"/>
        </a:p>
      </dgm:t>
    </dgm:pt>
    <dgm:pt modelId="{1364EFBE-0988-4AA9-ABF2-170546947413}">
      <dgm:prSet/>
      <dgm:spPr/>
      <dgm:t>
        <a:bodyPr/>
        <a:lstStyle/>
        <a:p>
          <a:r>
            <a:rPr lang="pl-PL"/>
            <a:t>Procesy - Uruchamiaj aplikację jako jeden lub więcej bezstanowych procesów</a:t>
          </a:r>
          <a:endParaRPr lang="en-US"/>
        </a:p>
      </dgm:t>
    </dgm:pt>
    <dgm:pt modelId="{EF4E63E2-980C-4962-8058-91BE3F8A7CA6}" type="parTrans" cxnId="{1E555C5A-A1FD-40E4-B500-8CA2C2274999}">
      <dgm:prSet/>
      <dgm:spPr/>
      <dgm:t>
        <a:bodyPr/>
        <a:lstStyle/>
        <a:p>
          <a:endParaRPr lang="en-US"/>
        </a:p>
      </dgm:t>
    </dgm:pt>
    <dgm:pt modelId="{C62107E9-FAA6-4972-854F-02AA4F5BBAA0}" type="sibTrans" cxnId="{1E555C5A-A1FD-40E4-B500-8CA2C2274999}">
      <dgm:prSet/>
      <dgm:spPr/>
      <dgm:t>
        <a:bodyPr/>
        <a:lstStyle/>
        <a:p>
          <a:endParaRPr lang="en-US"/>
        </a:p>
      </dgm:t>
    </dgm:pt>
    <dgm:pt modelId="{90FFE72D-042C-4344-93BC-D6B7754BCCDE}">
      <dgm:prSet/>
      <dgm:spPr/>
      <dgm:t>
        <a:bodyPr/>
        <a:lstStyle/>
        <a:p>
          <a:r>
            <a:rPr lang="pl-PL"/>
            <a:t>Przydzielenie portów - </a:t>
          </a:r>
          <a:r>
            <a:rPr lang="en-US" b="0" i="0"/>
            <a:t>Udostępniaj usługi przez przydzielanie portów</a:t>
          </a:r>
          <a:endParaRPr lang="en-US"/>
        </a:p>
      </dgm:t>
    </dgm:pt>
    <dgm:pt modelId="{3F26C76B-DFB5-40AA-90A9-78B7C6FEF106}" type="parTrans" cxnId="{D3D43DC1-3679-4C13-B3E3-A382259A83C4}">
      <dgm:prSet/>
      <dgm:spPr/>
      <dgm:t>
        <a:bodyPr/>
        <a:lstStyle/>
        <a:p>
          <a:endParaRPr lang="en-US"/>
        </a:p>
      </dgm:t>
    </dgm:pt>
    <dgm:pt modelId="{D22CC3D6-293C-4428-BC8C-B5AFE6E3E875}" type="sibTrans" cxnId="{D3D43DC1-3679-4C13-B3E3-A382259A83C4}">
      <dgm:prSet/>
      <dgm:spPr/>
      <dgm:t>
        <a:bodyPr/>
        <a:lstStyle/>
        <a:p>
          <a:endParaRPr lang="en-US"/>
        </a:p>
      </dgm:t>
    </dgm:pt>
    <dgm:pt modelId="{49252EB8-0A87-4DDE-83FD-CE20B6A20DEE}">
      <dgm:prSet/>
      <dgm:spPr/>
      <dgm:t>
        <a:bodyPr/>
        <a:lstStyle/>
        <a:p>
          <a:r>
            <a:rPr lang="pl-PL"/>
            <a:t>Współbieżność - </a:t>
          </a:r>
          <a:r>
            <a:rPr lang="en-US" b="0" i="0"/>
            <a:t>Skaluj przez odpowiednio dobrane procesy</a:t>
          </a:r>
          <a:endParaRPr lang="en-US"/>
        </a:p>
      </dgm:t>
    </dgm:pt>
    <dgm:pt modelId="{24B73839-464B-45FC-9365-C63500330E4A}" type="parTrans" cxnId="{18DB86B7-C656-4303-ADFD-24C41D364F2E}">
      <dgm:prSet/>
      <dgm:spPr/>
      <dgm:t>
        <a:bodyPr/>
        <a:lstStyle/>
        <a:p>
          <a:endParaRPr lang="en-US"/>
        </a:p>
      </dgm:t>
    </dgm:pt>
    <dgm:pt modelId="{6A42B8AA-0778-4CE2-8738-4EFDB1E39405}" type="sibTrans" cxnId="{18DB86B7-C656-4303-ADFD-24C41D364F2E}">
      <dgm:prSet/>
      <dgm:spPr/>
      <dgm:t>
        <a:bodyPr/>
        <a:lstStyle/>
        <a:p>
          <a:endParaRPr lang="en-US"/>
        </a:p>
      </dgm:t>
    </dgm:pt>
    <dgm:pt modelId="{9825E858-E5D7-49CB-BC98-E9A1E59E1998}">
      <dgm:prSet/>
      <dgm:spPr/>
      <dgm:t>
        <a:bodyPr/>
        <a:lstStyle/>
        <a:p>
          <a:r>
            <a:rPr lang="pl-PL"/>
            <a:t>Zbywalność - </a:t>
          </a:r>
          <a:r>
            <a:rPr lang="en-US" b="0" i="0"/>
            <a:t>Zwiększ elastyczność pozwalając na szybkie uruchamianie i zatrzymywanie aplikacji</a:t>
          </a:r>
          <a:endParaRPr lang="en-US"/>
        </a:p>
      </dgm:t>
    </dgm:pt>
    <dgm:pt modelId="{4FD7EDAB-FE72-4332-8BA2-65094C5ABBC0}" type="parTrans" cxnId="{81D5867A-0C0A-4507-98DC-5604433E4E90}">
      <dgm:prSet/>
      <dgm:spPr/>
      <dgm:t>
        <a:bodyPr/>
        <a:lstStyle/>
        <a:p>
          <a:endParaRPr lang="en-US"/>
        </a:p>
      </dgm:t>
    </dgm:pt>
    <dgm:pt modelId="{C5D09C84-B74D-46D4-8155-282C23AE824F}" type="sibTrans" cxnId="{81D5867A-0C0A-4507-98DC-5604433E4E90}">
      <dgm:prSet/>
      <dgm:spPr/>
      <dgm:t>
        <a:bodyPr/>
        <a:lstStyle/>
        <a:p>
          <a:endParaRPr lang="en-US"/>
        </a:p>
      </dgm:t>
    </dgm:pt>
    <dgm:pt modelId="{4FB80E12-D5D9-4577-AF4F-D35C86DA8665}">
      <dgm:prSet/>
      <dgm:spPr/>
      <dgm:t>
        <a:bodyPr/>
        <a:lstStyle/>
        <a:p>
          <a:r>
            <a:rPr lang="pl-PL"/>
            <a:t>Jendolitość środowisk - </a:t>
          </a:r>
          <a:r>
            <a:rPr lang="en-US" b="0" i="0"/>
            <a:t>Utrzymuj konfigurację środowisk jak najbardziej zbliżoną do siebie</a:t>
          </a:r>
          <a:endParaRPr lang="en-US"/>
        </a:p>
      </dgm:t>
    </dgm:pt>
    <dgm:pt modelId="{71A10370-5408-42EE-AF2C-EED810F64F5A}" type="parTrans" cxnId="{7ED13158-8BA4-4905-A4CC-858606446EAC}">
      <dgm:prSet/>
      <dgm:spPr/>
      <dgm:t>
        <a:bodyPr/>
        <a:lstStyle/>
        <a:p>
          <a:endParaRPr lang="en-US"/>
        </a:p>
      </dgm:t>
    </dgm:pt>
    <dgm:pt modelId="{7FFC0A4F-1AD4-4A3D-B02A-A0E6D10FD957}" type="sibTrans" cxnId="{7ED13158-8BA4-4905-A4CC-858606446EAC}">
      <dgm:prSet/>
      <dgm:spPr/>
      <dgm:t>
        <a:bodyPr/>
        <a:lstStyle/>
        <a:p>
          <a:endParaRPr lang="en-US"/>
        </a:p>
      </dgm:t>
    </dgm:pt>
    <dgm:pt modelId="{B57DB748-8E8B-4347-B0E1-F326B89D328A}">
      <dgm:prSet/>
      <dgm:spPr/>
      <dgm:t>
        <a:bodyPr/>
        <a:lstStyle/>
        <a:p>
          <a:r>
            <a:rPr lang="pl-PL"/>
            <a:t>Logi - </a:t>
          </a:r>
          <a:r>
            <a:rPr lang="en-US" b="0" i="0"/>
            <a:t>Traktuj logi jako strumień zdarzeń</a:t>
          </a:r>
          <a:endParaRPr lang="en-US"/>
        </a:p>
      </dgm:t>
    </dgm:pt>
    <dgm:pt modelId="{EE96C8B0-C11D-4AB2-86A6-B06C39954006}" type="parTrans" cxnId="{8485AD14-5C77-4849-AE0B-B7EC215102A7}">
      <dgm:prSet/>
      <dgm:spPr/>
      <dgm:t>
        <a:bodyPr/>
        <a:lstStyle/>
        <a:p>
          <a:endParaRPr lang="en-US"/>
        </a:p>
      </dgm:t>
    </dgm:pt>
    <dgm:pt modelId="{FE1978EC-A78E-40A2-A0E7-583B2EF56E07}" type="sibTrans" cxnId="{8485AD14-5C77-4849-AE0B-B7EC215102A7}">
      <dgm:prSet/>
      <dgm:spPr/>
      <dgm:t>
        <a:bodyPr/>
        <a:lstStyle/>
        <a:p>
          <a:endParaRPr lang="en-US"/>
        </a:p>
      </dgm:t>
    </dgm:pt>
    <dgm:pt modelId="{8ECDC008-1988-4903-AFC9-2B9201F4690B}">
      <dgm:prSet/>
      <dgm:spPr/>
      <dgm:t>
        <a:bodyPr/>
        <a:lstStyle/>
        <a:p>
          <a:r>
            <a:rPr lang="pl-PL"/>
            <a:t>Zarządzanie Aplikacja - </a:t>
          </a:r>
          <a:r>
            <a:rPr lang="en-US" b="0" i="0"/>
            <a:t>Uruchamiaj zadania administracyjne jako jednorazowe procesy</a:t>
          </a:r>
          <a:endParaRPr lang="en-US"/>
        </a:p>
      </dgm:t>
    </dgm:pt>
    <dgm:pt modelId="{E80006EF-A7B4-4522-AF5C-165A20C8DF57}" type="parTrans" cxnId="{F1183F6B-28E1-4F45-BDD0-B1F13651CB65}">
      <dgm:prSet/>
      <dgm:spPr/>
      <dgm:t>
        <a:bodyPr/>
        <a:lstStyle/>
        <a:p>
          <a:endParaRPr lang="en-US"/>
        </a:p>
      </dgm:t>
    </dgm:pt>
    <dgm:pt modelId="{2B6D9E4C-57D2-4EB0-948C-A4063C2198B5}" type="sibTrans" cxnId="{F1183F6B-28E1-4F45-BDD0-B1F13651CB65}">
      <dgm:prSet/>
      <dgm:spPr/>
      <dgm:t>
        <a:bodyPr/>
        <a:lstStyle/>
        <a:p>
          <a:endParaRPr lang="en-US"/>
        </a:p>
      </dgm:t>
    </dgm:pt>
    <dgm:pt modelId="{4707E58E-AED4-CF47-8FFE-4AEAD3790725}" type="pres">
      <dgm:prSet presAssocID="{024E81A2-AE30-481D-9F83-FE9666799CBF}" presName="Name0" presStyleCnt="0">
        <dgm:presLayoutVars>
          <dgm:dir/>
          <dgm:resizeHandles val="exact"/>
        </dgm:presLayoutVars>
      </dgm:prSet>
      <dgm:spPr/>
    </dgm:pt>
    <dgm:pt modelId="{B62E5395-963F-BF40-A82B-828259FAD570}" type="pres">
      <dgm:prSet presAssocID="{DD0D6517-E728-40E7-BB4D-DDF2CA074C38}" presName="node" presStyleLbl="node1" presStyleIdx="0" presStyleCnt="12">
        <dgm:presLayoutVars>
          <dgm:bulletEnabled val="1"/>
        </dgm:presLayoutVars>
      </dgm:prSet>
      <dgm:spPr/>
    </dgm:pt>
    <dgm:pt modelId="{71644A53-1E56-2843-92A0-3581E10CFC66}" type="pres">
      <dgm:prSet presAssocID="{669DF430-B7BA-4A26-9B12-11528B7680ED}" presName="sibTrans" presStyleLbl="sibTrans1D1" presStyleIdx="0" presStyleCnt="11"/>
      <dgm:spPr/>
    </dgm:pt>
    <dgm:pt modelId="{E7398D32-A52E-5349-92F9-A4B93F461159}" type="pres">
      <dgm:prSet presAssocID="{669DF430-B7BA-4A26-9B12-11528B7680ED}" presName="connectorText" presStyleLbl="sibTrans1D1" presStyleIdx="0" presStyleCnt="11"/>
      <dgm:spPr/>
    </dgm:pt>
    <dgm:pt modelId="{5F62B052-E3B1-7D41-AB86-98B1A134104E}" type="pres">
      <dgm:prSet presAssocID="{ECC150E1-BEED-4C1C-A87C-E11BA9390235}" presName="node" presStyleLbl="node1" presStyleIdx="1" presStyleCnt="12">
        <dgm:presLayoutVars>
          <dgm:bulletEnabled val="1"/>
        </dgm:presLayoutVars>
      </dgm:prSet>
      <dgm:spPr/>
    </dgm:pt>
    <dgm:pt modelId="{00F14D95-867E-454A-B712-8DB3834CF33C}" type="pres">
      <dgm:prSet presAssocID="{3C8DE6F4-3391-4D5E-893D-2F69DCCAEAB4}" presName="sibTrans" presStyleLbl="sibTrans1D1" presStyleIdx="1" presStyleCnt="11"/>
      <dgm:spPr/>
    </dgm:pt>
    <dgm:pt modelId="{835ED021-146E-8E47-B42D-3775C127018D}" type="pres">
      <dgm:prSet presAssocID="{3C8DE6F4-3391-4D5E-893D-2F69DCCAEAB4}" presName="connectorText" presStyleLbl="sibTrans1D1" presStyleIdx="1" presStyleCnt="11"/>
      <dgm:spPr/>
    </dgm:pt>
    <dgm:pt modelId="{BBC361B1-8890-1345-A028-F6D4D3423BE9}" type="pres">
      <dgm:prSet presAssocID="{95C681D5-7369-4321-8C69-1FE0788B7ECB}" presName="node" presStyleLbl="node1" presStyleIdx="2" presStyleCnt="12">
        <dgm:presLayoutVars>
          <dgm:bulletEnabled val="1"/>
        </dgm:presLayoutVars>
      </dgm:prSet>
      <dgm:spPr/>
    </dgm:pt>
    <dgm:pt modelId="{52336716-6487-194A-9142-9C418581B723}" type="pres">
      <dgm:prSet presAssocID="{034A7DC4-B9F9-4D78-851E-41ECF0A9D545}" presName="sibTrans" presStyleLbl="sibTrans1D1" presStyleIdx="2" presStyleCnt="11"/>
      <dgm:spPr/>
    </dgm:pt>
    <dgm:pt modelId="{795B9B22-F157-6341-A743-99C2266B2058}" type="pres">
      <dgm:prSet presAssocID="{034A7DC4-B9F9-4D78-851E-41ECF0A9D545}" presName="connectorText" presStyleLbl="sibTrans1D1" presStyleIdx="2" presStyleCnt="11"/>
      <dgm:spPr/>
    </dgm:pt>
    <dgm:pt modelId="{84534544-040F-614D-BDDD-B6855C5DA342}" type="pres">
      <dgm:prSet presAssocID="{9F990E83-0BC3-47E4-9A6B-1D1A7F3024BD}" presName="node" presStyleLbl="node1" presStyleIdx="3" presStyleCnt="12">
        <dgm:presLayoutVars>
          <dgm:bulletEnabled val="1"/>
        </dgm:presLayoutVars>
      </dgm:prSet>
      <dgm:spPr/>
    </dgm:pt>
    <dgm:pt modelId="{6DB8BFAA-9064-5347-B89F-45AAF5127E33}" type="pres">
      <dgm:prSet presAssocID="{5F7BD934-33E5-4714-A8DB-5578676C9708}" presName="sibTrans" presStyleLbl="sibTrans1D1" presStyleIdx="3" presStyleCnt="11"/>
      <dgm:spPr/>
    </dgm:pt>
    <dgm:pt modelId="{FB1F4E90-C9D9-5044-BC4A-BE9BD8933DE6}" type="pres">
      <dgm:prSet presAssocID="{5F7BD934-33E5-4714-A8DB-5578676C9708}" presName="connectorText" presStyleLbl="sibTrans1D1" presStyleIdx="3" presStyleCnt="11"/>
      <dgm:spPr/>
    </dgm:pt>
    <dgm:pt modelId="{43B2BC5F-6469-D24D-8573-679C581EF0D9}" type="pres">
      <dgm:prSet presAssocID="{CFB15829-1B3B-4764-BE3A-A6F6F871C232}" presName="node" presStyleLbl="node1" presStyleIdx="4" presStyleCnt="12">
        <dgm:presLayoutVars>
          <dgm:bulletEnabled val="1"/>
        </dgm:presLayoutVars>
      </dgm:prSet>
      <dgm:spPr/>
    </dgm:pt>
    <dgm:pt modelId="{531BC8AC-397D-6D48-8814-2C60BE1D2009}" type="pres">
      <dgm:prSet presAssocID="{81035A4F-4D80-4B11-B5F2-FC3645B0E9FD}" presName="sibTrans" presStyleLbl="sibTrans1D1" presStyleIdx="4" presStyleCnt="11"/>
      <dgm:spPr/>
    </dgm:pt>
    <dgm:pt modelId="{B9BC7AA7-7B5A-6647-A41E-A2A2AB4579CE}" type="pres">
      <dgm:prSet presAssocID="{81035A4F-4D80-4B11-B5F2-FC3645B0E9FD}" presName="connectorText" presStyleLbl="sibTrans1D1" presStyleIdx="4" presStyleCnt="11"/>
      <dgm:spPr/>
    </dgm:pt>
    <dgm:pt modelId="{F080DA2B-CD24-3143-8F92-FD8E636A8F06}" type="pres">
      <dgm:prSet presAssocID="{1364EFBE-0988-4AA9-ABF2-170546947413}" presName="node" presStyleLbl="node1" presStyleIdx="5" presStyleCnt="12">
        <dgm:presLayoutVars>
          <dgm:bulletEnabled val="1"/>
        </dgm:presLayoutVars>
      </dgm:prSet>
      <dgm:spPr/>
    </dgm:pt>
    <dgm:pt modelId="{2C6E3FE6-4A30-834D-AC03-66E05AF7FC7C}" type="pres">
      <dgm:prSet presAssocID="{C62107E9-FAA6-4972-854F-02AA4F5BBAA0}" presName="sibTrans" presStyleLbl="sibTrans1D1" presStyleIdx="5" presStyleCnt="11"/>
      <dgm:spPr/>
    </dgm:pt>
    <dgm:pt modelId="{47E2B4BA-F982-1348-92DC-1781075BEAF6}" type="pres">
      <dgm:prSet presAssocID="{C62107E9-FAA6-4972-854F-02AA4F5BBAA0}" presName="connectorText" presStyleLbl="sibTrans1D1" presStyleIdx="5" presStyleCnt="11"/>
      <dgm:spPr/>
    </dgm:pt>
    <dgm:pt modelId="{7E9D57B7-ABDF-364A-B558-50BD3706F775}" type="pres">
      <dgm:prSet presAssocID="{90FFE72D-042C-4344-93BC-D6B7754BCCDE}" presName="node" presStyleLbl="node1" presStyleIdx="6" presStyleCnt="12">
        <dgm:presLayoutVars>
          <dgm:bulletEnabled val="1"/>
        </dgm:presLayoutVars>
      </dgm:prSet>
      <dgm:spPr/>
    </dgm:pt>
    <dgm:pt modelId="{2EB56586-5EA7-EF44-9C5A-7CBB82CC8BA8}" type="pres">
      <dgm:prSet presAssocID="{D22CC3D6-293C-4428-BC8C-B5AFE6E3E875}" presName="sibTrans" presStyleLbl="sibTrans1D1" presStyleIdx="6" presStyleCnt="11"/>
      <dgm:spPr/>
    </dgm:pt>
    <dgm:pt modelId="{69FDA4A4-1725-C04D-AE79-0A60D7669786}" type="pres">
      <dgm:prSet presAssocID="{D22CC3D6-293C-4428-BC8C-B5AFE6E3E875}" presName="connectorText" presStyleLbl="sibTrans1D1" presStyleIdx="6" presStyleCnt="11"/>
      <dgm:spPr/>
    </dgm:pt>
    <dgm:pt modelId="{4E15CB1C-2F9B-534D-8BBD-0EAFE64A798F}" type="pres">
      <dgm:prSet presAssocID="{49252EB8-0A87-4DDE-83FD-CE20B6A20DEE}" presName="node" presStyleLbl="node1" presStyleIdx="7" presStyleCnt="12">
        <dgm:presLayoutVars>
          <dgm:bulletEnabled val="1"/>
        </dgm:presLayoutVars>
      </dgm:prSet>
      <dgm:spPr/>
    </dgm:pt>
    <dgm:pt modelId="{65C514C4-2861-B54E-AB42-9E1176842B32}" type="pres">
      <dgm:prSet presAssocID="{6A42B8AA-0778-4CE2-8738-4EFDB1E39405}" presName="sibTrans" presStyleLbl="sibTrans1D1" presStyleIdx="7" presStyleCnt="11"/>
      <dgm:spPr/>
    </dgm:pt>
    <dgm:pt modelId="{09AF2F2C-2718-884B-BE53-13497FE64C09}" type="pres">
      <dgm:prSet presAssocID="{6A42B8AA-0778-4CE2-8738-4EFDB1E39405}" presName="connectorText" presStyleLbl="sibTrans1D1" presStyleIdx="7" presStyleCnt="11"/>
      <dgm:spPr/>
    </dgm:pt>
    <dgm:pt modelId="{59757138-69A7-6C41-ACF7-6A9CAF50A43C}" type="pres">
      <dgm:prSet presAssocID="{9825E858-E5D7-49CB-BC98-E9A1E59E1998}" presName="node" presStyleLbl="node1" presStyleIdx="8" presStyleCnt="12">
        <dgm:presLayoutVars>
          <dgm:bulletEnabled val="1"/>
        </dgm:presLayoutVars>
      </dgm:prSet>
      <dgm:spPr/>
    </dgm:pt>
    <dgm:pt modelId="{0DBD9C96-D50C-CF4B-826B-1CC6CC550B33}" type="pres">
      <dgm:prSet presAssocID="{C5D09C84-B74D-46D4-8155-282C23AE824F}" presName="sibTrans" presStyleLbl="sibTrans1D1" presStyleIdx="8" presStyleCnt="11"/>
      <dgm:spPr/>
    </dgm:pt>
    <dgm:pt modelId="{BBE9BB6E-1474-3E47-93CF-D8C4DCE260A7}" type="pres">
      <dgm:prSet presAssocID="{C5D09C84-B74D-46D4-8155-282C23AE824F}" presName="connectorText" presStyleLbl="sibTrans1D1" presStyleIdx="8" presStyleCnt="11"/>
      <dgm:spPr/>
    </dgm:pt>
    <dgm:pt modelId="{E733C549-84D9-4D4F-BAF4-36A55768DE55}" type="pres">
      <dgm:prSet presAssocID="{4FB80E12-D5D9-4577-AF4F-D35C86DA8665}" presName="node" presStyleLbl="node1" presStyleIdx="9" presStyleCnt="12">
        <dgm:presLayoutVars>
          <dgm:bulletEnabled val="1"/>
        </dgm:presLayoutVars>
      </dgm:prSet>
      <dgm:spPr/>
    </dgm:pt>
    <dgm:pt modelId="{CB64065F-D6A3-9547-84DA-6EA17904E9A0}" type="pres">
      <dgm:prSet presAssocID="{7FFC0A4F-1AD4-4A3D-B02A-A0E6D10FD957}" presName="sibTrans" presStyleLbl="sibTrans1D1" presStyleIdx="9" presStyleCnt="11"/>
      <dgm:spPr/>
    </dgm:pt>
    <dgm:pt modelId="{E1D10D0E-1B98-E543-8CC1-F66CD5D4F97A}" type="pres">
      <dgm:prSet presAssocID="{7FFC0A4F-1AD4-4A3D-B02A-A0E6D10FD957}" presName="connectorText" presStyleLbl="sibTrans1D1" presStyleIdx="9" presStyleCnt="11"/>
      <dgm:spPr/>
    </dgm:pt>
    <dgm:pt modelId="{54F01472-76C7-8143-8097-161AD0C28AD2}" type="pres">
      <dgm:prSet presAssocID="{B57DB748-8E8B-4347-B0E1-F326B89D328A}" presName="node" presStyleLbl="node1" presStyleIdx="10" presStyleCnt="12">
        <dgm:presLayoutVars>
          <dgm:bulletEnabled val="1"/>
        </dgm:presLayoutVars>
      </dgm:prSet>
      <dgm:spPr/>
    </dgm:pt>
    <dgm:pt modelId="{99BA5569-F998-CC4F-A13F-DC5F3E3FD14C}" type="pres">
      <dgm:prSet presAssocID="{FE1978EC-A78E-40A2-A0E7-583B2EF56E07}" presName="sibTrans" presStyleLbl="sibTrans1D1" presStyleIdx="10" presStyleCnt="11"/>
      <dgm:spPr/>
    </dgm:pt>
    <dgm:pt modelId="{764EC1E0-7F7B-654B-B291-1B9DC887FB22}" type="pres">
      <dgm:prSet presAssocID="{FE1978EC-A78E-40A2-A0E7-583B2EF56E07}" presName="connectorText" presStyleLbl="sibTrans1D1" presStyleIdx="10" presStyleCnt="11"/>
      <dgm:spPr/>
    </dgm:pt>
    <dgm:pt modelId="{3E2E8DC0-FA4A-C544-913D-F47324511929}" type="pres">
      <dgm:prSet presAssocID="{8ECDC008-1988-4903-AFC9-2B9201F4690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28634402-257A-E744-B5D3-C01AC6321205}" type="presOf" srcId="{6A42B8AA-0778-4CE2-8738-4EFDB1E39405}" destId="{09AF2F2C-2718-884B-BE53-13497FE64C09}" srcOrd="1" destOrd="0" presId="urn:microsoft.com/office/officeart/2016/7/layout/RepeatingBendingProcessNew"/>
    <dgm:cxn modelId="{567D8006-6ECE-DA4D-A183-57EA32842719}" type="presOf" srcId="{9825E858-E5D7-49CB-BC98-E9A1E59E1998}" destId="{59757138-69A7-6C41-ACF7-6A9CAF50A43C}" srcOrd="0" destOrd="0" presId="urn:microsoft.com/office/officeart/2016/7/layout/RepeatingBendingProcessNew"/>
    <dgm:cxn modelId="{8485AD14-5C77-4849-AE0B-B7EC215102A7}" srcId="{024E81A2-AE30-481D-9F83-FE9666799CBF}" destId="{B57DB748-8E8B-4347-B0E1-F326B89D328A}" srcOrd="10" destOrd="0" parTransId="{EE96C8B0-C11D-4AB2-86A6-B06C39954006}" sibTransId="{FE1978EC-A78E-40A2-A0E7-583B2EF56E07}"/>
    <dgm:cxn modelId="{9D15401E-EE38-D544-8B10-080F0C276DDC}" type="presOf" srcId="{FE1978EC-A78E-40A2-A0E7-583B2EF56E07}" destId="{764EC1E0-7F7B-654B-B291-1B9DC887FB22}" srcOrd="1" destOrd="0" presId="urn:microsoft.com/office/officeart/2016/7/layout/RepeatingBendingProcessNew"/>
    <dgm:cxn modelId="{75BDEA23-0AAE-4B92-924C-9A86AC89BAE8}" srcId="{024E81A2-AE30-481D-9F83-FE9666799CBF}" destId="{95C681D5-7369-4321-8C69-1FE0788B7ECB}" srcOrd="2" destOrd="0" parTransId="{769F7DDD-356A-49F9-ABC4-3922412FDFFD}" sibTransId="{034A7DC4-B9F9-4D78-851E-41ECF0A9D545}"/>
    <dgm:cxn modelId="{ECD1D62B-6B30-2148-8B4C-E674AF2DA795}" type="presOf" srcId="{D22CC3D6-293C-4428-BC8C-B5AFE6E3E875}" destId="{2EB56586-5EA7-EF44-9C5A-7CBB82CC8BA8}" srcOrd="0" destOrd="0" presId="urn:microsoft.com/office/officeart/2016/7/layout/RepeatingBendingProcessNew"/>
    <dgm:cxn modelId="{C4701837-4F06-3148-A2A6-ABCEE6516B03}" type="presOf" srcId="{5F7BD934-33E5-4714-A8DB-5578676C9708}" destId="{FB1F4E90-C9D9-5044-BC4A-BE9BD8933DE6}" srcOrd="1" destOrd="0" presId="urn:microsoft.com/office/officeart/2016/7/layout/RepeatingBendingProcessNew"/>
    <dgm:cxn modelId="{0ABE9D39-4D08-904C-B8E0-A105CA89D0ED}" type="presOf" srcId="{669DF430-B7BA-4A26-9B12-11528B7680ED}" destId="{E7398D32-A52E-5349-92F9-A4B93F461159}" srcOrd="1" destOrd="0" presId="urn:microsoft.com/office/officeart/2016/7/layout/RepeatingBendingProcessNew"/>
    <dgm:cxn modelId="{AD6A993E-2E60-8841-A5AD-303C7761CBFB}" type="presOf" srcId="{034A7DC4-B9F9-4D78-851E-41ECF0A9D545}" destId="{52336716-6487-194A-9142-9C418581B723}" srcOrd="0" destOrd="0" presId="urn:microsoft.com/office/officeart/2016/7/layout/RepeatingBendingProcessNew"/>
    <dgm:cxn modelId="{E6BA503F-F663-0E4C-A40C-ADB9272B5529}" type="presOf" srcId="{B57DB748-8E8B-4347-B0E1-F326B89D328A}" destId="{54F01472-76C7-8143-8097-161AD0C28AD2}" srcOrd="0" destOrd="0" presId="urn:microsoft.com/office/officeart/2016/7/layout/RepeatingBendingProcessNew"/>
    <dgm:cxn modelId="{16388B40-0574-6B4E-983A-8CB1249AC444}" type="presOf" srcId="{FE1978EC-A78E-40A2-A0E7-583B2EF56E07}" destId="{99BA5569-F998-CC4F-A13F-DC5F3E3FD14C}" srcOrd="0" destOrd="0" presId="urn:microsoft.com/office/officeart/2016/7/layout/RepeatingBendingProcessNew"/>
    <dgm:cxn modelId="{8864D044-D36B-864A-8643-AD4CDC03D5D8}" type="presOf" srcId="{81035A4F-4D80-4B11-B5F2-FC3645B0E9FD}" destId="{531BC8AC-397D-6D48-8814-2C60BE1D2009}" srcOrd="0" destOrd="0" presId="urn:microsoft.com/office/officeart/2016/7/layout/RepeatingBendingProcessNew"/>
    <dgm:cxn modelId="{F6C57D4A-812B-AD4C-8521-D8BECC46CDB8}" type="presOf" srcId="{81035A4F-4D80-4B11-B5F2-FC3645B0E9FD}" destId="{B9BC7AA7-7B5A-6647-A41E-A2A2AB4579CE}" srcOrd="1" destOrd="0" presId="urn:microsoft.com/office/officeart/2016/7/layout/RepeatingBendingProcessNew"/>
    <dgm:cxn modelId="{4213D24B-1DDF-4F5A-8B90-C551BBE3E915}" srcId="{024E81A2-AE30-481D-9F83-FE9666799CBF}" destId="{DD0D6517-E728-40E7-BB4D-DDF2CA074C38}" srcOrd="0" destOrd="0" parTransId="{789D9C23-06B5-48FF-9AE1-1B36E56FA574}" sibTransId="{669DF430-B7BA-4A26-9B12-11528B7680ED}"/>
    <dgm:cxn modelId="{43B95755-3618-6745-8EF7-9B769EDDB2F6}" type="presOf" srcId="{49252EB8-0A87-4DDE-83FD-CE20B6A20DEE}" destId="{4E15CB1C-2F9B-534D-8BBD-0EAFE64A798F}" srcOrd="0" destOrd="0" presId="urn:microsoft.com/office/officeart/2016/7/layout/RepeatingBendingProcessNew"/>
    <dgm:cxn modelId="{59A7AD55-17CE-1341-A302-731B8D9EDDEE}" type="presOf" srcId="{034A7DC4-B9F9-4D78-851E-41ECF0A9D545}" destId="{795B9B22-F157-6341-A743-99C2266B2058}" srcOrd="1" destOrd="0" presId="urn:microsoft.com/office/officeart/2016/7/layout/RepeatingBendingProcessNew"/>
    <dgm:cxn modelId="{7ED13158-8BA4-4905-A4CC-858606446EAC}" srcId="{024E81A2-AE30-481D-9F83-FE9666799CBF}" destId="{4FB80E12-D5D9-4577-AF4F-D35C86DA8665}" srcOrd="9" destOrd="0" parTransId="{71A10370-5408-42EE-AF2C-EED810F64F5A}" sibTransId="{7FFC0A4F-1AD4-4A3D-B02A-A0E6D10FD957}"/>
    <dgm:cxn modelId="{1E555C5A-A1FD-40E4-B500-8CA2C2274999}" srcId="{024E81A2-AE30-481D-9F83-FE9666799CBF}" destId="{1364EFBE-0988-4AA9-ABF2-170546947413}" srcOrd="5" destOrd="0" parTransId="{EF4E63E2-980C-4962-8058-91BE3F8A7CA6}" sibTransId="{C62107E9-FAA6-4972-854F-02AA4F5BBAA0}"/>
    <dgm:cxn modelId="{3FA0CE5C-78FC-0A42-8D85-90FFA1D5ADC3}" type="presOf" srcId="{4FB80E12-D5D9-4577-AF4F-D35C86DA8665}" destId="{E733C549-84D9-4D4F-BAF4-36A55768DE55}" srcOrd="0" destOrd="0" presId="urn:microsoft.com/office/officeart/2016/7/layout/RepeatingBendingProcessNew"/>
    <dgm:cxn modelId="{63992366-728A-694B-91AA-E2DA69561181}" type="presOf" srcId="{C5D09C84-B74D-46D4-8155-282C23AE824F}" destId="{0DBD9C96-D50C-CF4B-826B-1CC6CC550B33}" srcOrd="0" destOrd="0" presId="urn:microsoft.com/office/officeart/2016/7/layout/RepeatingBendingProcessNew"/>
    <dgm:cxn modelId="{F1183F6B-28E1-4F45-BDD0-B1F13651CB65}" srcId="{024E81A2-AE30-481D-9F83-FE9666799CBF}" destId="{8ECDC008-1988-4903-AFC9-2B9201F4690B}" srcOrd="11" destOrd="0" parTransId="{E80006EF-A7B4-4522-AF5C-165A20C8DF57}" sibTransId="{2B6D9E4C-57D2-4EB0-948C-A4063C2198B5}"/>
    <dgm:cxn modelId="{2ED20A77-4533-8941-AD02-43E4BAF2DE07}" type="presOf" srcId="{DD0D6517-E728-40E7-BB4D-DDF2CA074C38}" destId="{B62E5395-963F-BF40-A82B-828259FAD570}" srcOrd="0" destOrd="0" presId="urn:microsoft.com/office/officeart/2016/7/layout/RepeatingBendingProcessNew"/>
    <dgm:cxn modelId="{F0868C77-4689-0F42-AFE9-F187D16D8429}" type="presOf" srcId="{C62107E9-FAA6-4972-854F-02AA4F5BBAA0}" destId="{47E2B4BA-F982-1348-92DC-1781075BEAF6}" srcOrd="1" destOrd="0" presId="urn:microsoft.com/office/officeart/2016/7/layout/RepeatingBendingProcessNew"/>
    <dgm:cxn modelId="{227C3D78-3B27-574F-9FC0-9E11E0154C24}" type="presOf" srcId="{ECC150E1-BEED-4C1C-A87C-E11BA9390235}" destId="{5F62B052-E3B1-7D41-AB86-98B1A134104E}" srcOrd="0" destOrd="0" presId="urn:microsoft.com/office/officeart/2016/7/layout/RepeatingBendingProcessNew"/>
    <dgm:cxn modelId="{81D5867A-0C0A-4507-98DC-5604433E4E90}" srcId="{024E81A2-AE30-481D-9F83-FE9666799CBF}" destId="{9825E858-E5D7-49CB-BC98-E9A1E59E1998}" srcOrd="8" destOrd="0" parTransId="{4FD7EDAB-FE72-4332-8BA2-65094C5ABBC0}" sibTransId="{C5D09C84-B74D-46D4-8155-282C23AE824F}"/>
    <dgm:cxn modelId="{2777727E-D9CF-5447-8336-B9E2C239FBA6}" type="presOf" srcId="{7FFC0A4F-1AD4-4A3D-B02A-A0E6D10FD957}" destId="{E1D10D0E-1B98-E543-8CC1-F66CD5D4F97A}" srcOrd="1" destOrd="0" presId="urn:microsoft.com/office/officeart/2016/7/layout/RepeatingBendingProcessNew"/>
    <dgm:cxn modelId="{E61E8483-DE81-B543-893A-028D2DB86674}" type="presOf" srcId="{5F7BD934-33E5-4714-A8DB-5578676C9708}" destId="{6DB8BFAA-9064-5347-B89F-45AAF5127E33}" srcOrd="0" destOrd="0" presId="urn:microsoft.com/office/officeart/2016/7/layout/RepeatingBendingProcessNew"/>
    <dgm:cxn modelId="{21C15485-20B2-A340-B30B-260928B5DEBE}" type="presOf" srcId="{CFB15829-1B3B-4764-BE3A-A6F6F871C232}" destId="{43B2BC5F-6469-D24D-8573-679C581EF0D9}" srcOrd="0" destOrd="0" presId="urn:microsoft.com/office/officeart/2016/7/layout/RepeatingBendingProcessNew"/>
    <dgm:cxn modelId="{36843094-0C5B-8446-9FB4-FED3EBD278BA}" type="presOf" srcId="{024E81A2-AE30-481D-9F83-FE9666799CBF}" destId="{4707E58E-AED4-CF47-8FFE-4AEAD3790725}" srcOrd="0" destOrd="0" presId="urn:microsoft.com/office/officeart/2016/7/layout/RepeatingBendingProcessNew"/>
    <dgm:cxn modelId="{4B1262AA-275A-3842-83A0-10C694F006B4}" type="presOf" srcId="{6A42B8AA-0778-4CE2-8738-4EFDB1E39405}" destId="{65C514C4-2861-B54E-AB42-9E1176842B32}" srcOrd="0" destOrd="0" presId="urn:microsoft.com/office/officeart/2016/7/layout/RepeatingBendingProcessNew"/>
    <dgm:cxn modelId="{C6D7BAAD-DC11-974A-B9EB-13F937B49125}" type="presOf" srcId="{9F990E83-0BC3-47E4-9A6B-1D1A7F3024BD}" destId="{84534544-040F-614D-BDDD-B6855C5DA342}" srcOrd="0" destOrd="0" presId="urn:microsoft.com/office/officeart/2016/7/layout/RepeatingBendingProcessNew"/>
    <dgm:cxn modelId="{F2349EAE-FC3E-4DB9-A96B-21AEE699E786}" srcId="{024E81A2-AE30-481D-9F83-FE9666799CBF}" destId="{CFB15829-1B3B-4764-BE3A-A6F6F871C232}" srcOrd="4" destOrd="0" parTransId="{1B234DF2-9293-474E-B0FA-452DE45E4B34}" sibTransId="{81035A4F-4D80-4B11-B5F2-FC3645B0E9FD}"/>
    <dgm:cxn modelId="{DAB867B0-EC76-ED47-8BD1-6FAE5FCCE23A}" type="presOf" srcId="{1364EFBE-0988-4AA9-ABF2-170546947413}" destId="{F080DA2B-CD24-3143-8F92-FD8E636A8F06}" srcOrd="0" destOrd="0" presId="urn:microsoft.com/office/officeart/2016/7/layout/RepeatingBendingProcessNew"/>
    <dgm:cxn modelId="{18DB86B7-C656-4303-ADFD-24C41D364F2E}" srcId="{024E81A2-AE30-481D-9F83-FE9666799CBF}" destId="{49252EB8-0A87-4DDE-83FD-CE20B6A20DEE}" srcOrd="7" destOrd="0" parTransId="{24B73839-464B-45FC-9365-C63500330E4A}" sibTransId="{6A42B8AA-0778-4CE2-8738-4EFDB1E39405}"/>
    <dgm:cxn modelId="{D3D43DC1-3679-4C13-B3E3-A382259A83C4}" srcId="{024E81A2-AE30-481D-9F83-FE9666799CBF}" destId="{90FFE72D-042C-4344-93BC-D6B7754BCCDE}" srcOrd="6" destOrd="0" parTransId="{3F26C76B-DFB5-40AA-90A9-78B7C6FEF106}" sibTransId="{D22CC3D6-293C-4428-BC8C-B5AFE6E3E875}"/>
    <dgm:cxn modelId="{A6ECECC6-7226-FF43-AA7C-17DBAF290816}" type="presOf" srcId="{8ECDC008-1988-4903-AFC9-2B9201F4690B}" destId="{3E2E8DC0-FA4A-C544-913D-F47324511929}" srcOrd="0" destOrd="0" presId="urn:microsoft.com/office/officeart/2016/7/layout/RepeatingBendingProcessNew"/>
    <dgm:cxn modelId="{8B9CC1CD-2A4A-1640-BE48-C9BA46E53E66}" type="presOf" srcId="{3C8DE6F4-3391-4D5E-893D-2F69DCCAEAB4}" destId="{00F14D95-867E-454A-B712-8DB3834CF33C}" srcOrd="0" destOrd="0" presId="urn:microsoft.com/office/officeart/2016/7/layout/RepeatingBendingProcessNew"/>
    <dgm:cxn modelId="{99D4B6D2-5F10-493D-974F-30974126D2C1}" srcId="{024E81A2-AE30-481D-9F83-FE9666799CBF}" destId="{ECC150E1-BEED-4C1C-A87C-E11BA9390235}" srcOrd="1" destOrd="0" parTransId="{7BA2825B-B096-4B88-A0C9-701EB8A3644D}" sibTransId="{3C8DE6F4-3391-4D5E-893D-2F69DCCAEAB4}"/>
    <dgm:cxn modelId="{2E7984E7-B167-654E-B5BF-901A8B63E6CD}" type="presOf" srcId="{C62107E9-FAA6-4972-854F-02AA4F5BBAA0}" destId="{2C6E3FE6-4A30-834D-AC03-66E05AF7FC7C}" srcOrd="0" destOrd="0" presId="urn:microsoft.com/office/officeart/2016/7/layout/RepeatingBendingProcessNew"/>
    <dgm:cxn modelId="{E5E846E8-0531-4061-A0FD-F055CF94172F}" srcId="{024E81A2-AE30-481D-9F83-FE9666799CBF}" destId="{9F990E83-0BC3-47E4-9A6B-1D1A7F3024BD}" srcOrd="3" destOrd="0" parTransId="{4ABEAD4B-6483-4743-8B38-E7AF5342D259}" sibTransId="{5F7BD934-33E5-4714-A8DB-5578676C9708}"/>
    <dgm:cxn modelId="{117A77E8-806C-2C46-82C8-E98BA8E0CF9F}" type="presOf" srcId="{95C681D5-7369-4321-8C69-1FE0788B7ECB}" destId="{BBC361B1-8890-1345-A028-F6D4D3423BE9}" srcOrd="0" destOrd="0" presId="urn:microsoft.com/office/officeart/2016/7/layout/RepeatingBendingProcessNew"/>
    <dgm:cxn modelId="{6AE6C5E8-880A-A642-B772-A2AAB9A203DD}" type="presOf" srcId="{3C8DE6F4-3391-4D5E-893D-2F69DCCAEAB4}" destId="{835ED021-146E-8E47-B42D-3775C127018D}" srcOrd="1" destOrd="0" presId="urn:microsoft.com/office/officeart/2016/7/layout/RepeatingBendingProcessNew"/>
    <dgm:cxn modelId="{A540C1EF-30CC-454C-95A7-D784D511A3B2}" type="presOf" srcId="{C5D09C84-B74D-46D4-8155-282C23AE824F}" destId="{BBE9BB6E-1474-3E47-93CF-D8C4DCE260A7}" srcOrd="1" destOrd="0" presId="urn:microsoft.com/office/officeart/2016/7/layout/RepeatingBendingProcessNew"/>
    <dgm:cxn modelId="{42C765F3-4D3E-D94E-A4DD-D380B6D3C7D7}" type="presOf" srcId="{90FFE72D-042C-4344-93BC-D6B7754BCCDE}" destId="{7E9D57B7-ABDF-364A-B558-50BD3706F775}" srcOrd="0" destOrd="0" presId="urn:microsoft.com/office/officeart/2016/7/layout/RepeatingBendingProcessNew"/>
    <dgm:cxn modelId="{5D39FCF9-247A-3C46-9C36-C7DBEBDEE7EE}" type="presOf" srcId="{D22CC3D6-293C-4428-BC8C-B5AFE6E3E875}" destId="{69FDA4A4-1725-C04D-AE79-0A60D7669786}" srcOrd="1" destOrd="0" presId="urn:microsoft.com/office/officeart/2016/7/layout/RepeatingBendingProcessNew"/>
    <dgm:cxn modelId="{6F5796FD-B3C2-9C49-AB30-408DA8741193}" type="presOf" srcId="{7FFC0A4F-1AD4-4A3D-B02A-A0E6D10FD957}" destId="{CB64065F-D6A3-9547-84DA-6EA17904E9A0}" srcOrd="0" destOrd="0" presId="urn:microsoft.com/office/officeart/2016/7/layout/RepeatingBendingProcessNew"/>
    <dgm:cxn modelId="{C4FBE2FD-F980-654F-B74D-F78345E16330}" type="presOf" srcId="{669DF430-B7BA-4A26-9B12-11528B7680ED}" destId="{71644A53-1E56-2843-92A0-3581E10CFC66}" srcOrd="0" destOrd="0" presId="urn:microsoft.com/office/officeart/2016/7/layout/RepeatingBendingProcessNew"/>
    <dgm:cxn modelId="{D884C0AE-6127-804A-AA5E-5920D16F674A}" type="presParOf" srcId="{4707E58E-AED4-CF47-8FFE-4AEAD3790725}" destId="{B62E5395-963F-BF40-A82B-828259FAD570}" srcOrd="0" destOrd="0" presId="urn:microsoft.com/office/officeart/2016/7/layout/RepeatingBendingProcessNew"/>
    <dgm:cxn modelId="{6B28B2C0-510B-F74B-9342-BEFAE92771B3}" type="presParOf" srcId="{4707E58E-AED4-CF47-8FFE-4AEAD3790725}" destId="{71644A53-1E56-2843-92A0-3581E10CFC66}" srcOrd="1" destOrd="0" presId="urn:microsoft.com/office/officeart/2016/7/layout/RepeatingBendingProcessNew"/>
    <dgm:cxn modelId="{968AE10A-9DC6-394F-9BC7-08E2ED57654F}" type="presParOf" srcId="{71644A53-1E56-2843-92A0-3581E10CFC66}" destId="{E7398D32-A52E-5349-92F9-A4B93F461159}" srcOrd="0" destOrd="0" presId="urn:microsoft.com/office/officeart/2016/7/layout/RepeatingBendingProcessNew"/>
    <dgm:cxn modelId="{84E1CBF5-840F-B545-8325-B9B5DE1C70F2}" type="presParOf" srcId="{4707E58E-AED4-CF47-8FFE-4AEAD3790725}" destId="{5F62B052-E3B1-7D41-AB86-98B1A134104E}" srcOrd="2" destOrd="0" presId="urn:microsoft.com/office/officeart/2016/7/layout/RepeatingBendingProcessNew"/>
    <dgm:cxn modelId="{6446E4D9-7096-8345-AACE-F443DC8D9FFC}" type="presParOf" srcId="{4707E58E-AED4-CF47-8FFE-4AEAD3790725}" destId="{00F14D95-867E-454A-B712-8DB3834CF33C}" srcOrd="3" destOrd="0" presId="urn:microsoft.com/office/officeart/2016/7/layout/RepeatingBendingProcessNew"/>
    <dgm:cxn modelId="{7A0C52A6-6A8D-604B-A969-4019134074A0}" type="presParOf" srcId="{00F14D95-867E-454A-B712-8DB3834CF33C}" destId="{835ED021-146E-8E47-B42D-3775C127018D}" srcOrd="0" destOrd="0" presId="urn:microsoft.com/office/officeart/2016/7/layout/RepeatingBendingProcessNew"/>
    <dgm:cxn modelId="{359AA1A2-D84F-DD4E-8996-5E4D63B167BC}" type="presParOf" srcId="{4707E58E-AED4-CF47-8FFE-4AEAD3790725}" destId="{BBC361B1-8890-1345-A028-F6D4D3423BE9}" srcOrd="4" destOrd="0" presId="urn:microsoft.com/office/officeart/2016/7/layout/RepeatingBendingProcessNew"/>
    <dgm:cxn modelId="{4CBB9F4D-CB45-204A-9FF4-FFA1CE3C460A}" type="presParOf" srcId="{4707E58E-AED4-CF47-8FFE-4AEAD3790725}" destId="{52336716-6487-194A-9142-9C418581B723}" srcOrd="5" destOrd="0" presId="urn:microsoft.com/office/officeart/2016/7/layout/RepeatingBendingProcessNew"/>
    <dgm:cxn modelId="{B1F39AD3-DB59-C341-9A23-789B5BCC5744}" type="presParOf" srcId="{52336716-6487-194A-9142-9C418581B723}" destId="{795B9B22-F157-6341-A743-99C2266B2058}" srcOrd="0" destOrd="0" presId="urn:microsoft.com/office/officeart/2016/7/layout/RepeatingBendingProcessNew"/>
    <dgm:cxn modelId="{A7428DF9-F235-9040-B444-A9EBD383CDC4}" type="presParOf" srcId="{4707E58E-AED4-CF47-8FFE-4AEAD3790725}" destId="{84534544-040F-614D-BDDD-B6855C5DA342}" srcOrd="6" destOrd="0" presId="urn:microsoft.com/office/officeart/2016/7/layout/RepeatingBendingProcessNew"/>
    <dgm:cxn modelId="{93777966-C149-D54D-A115-B603CDB8A9AC}" type="presParOf" srcId="{4707E58E-AED4-CF47-8FFE-4AEAD3790725}" destId="{6DB8BFAA-9064-5347-B89F-45AAF5127E33}" srcOrd="7" destOrd="0" presId="urn:microsoft.com/office/officeart/2016/7/layout/RepeatingBendingProcessNew"/>
    <dgm:cxn modelId="{40E52E0E-ABD4-F447-82E4-6C8E5B98F50B}" type="presParOf" srcId="{6DB8BFAA-9064-5347-B89F-45AAF5127E33}" destId="{FB1F4E90-C9D9-5044-BC4A-BE9BD8933DE6}" srcOrd="0" destOrd="0" presId="urn:microsoft.com/office/officeart/2016/7/layout/RepeatingBendingProcessNew"/>
    <dgm:cxn modelId="{122C65BF-0A1B-2943-BE83-9EDC5156DBB6}" type="presParOf" srcId="{4707E58E-AED4-CF47-8FFE-4AEAD3790725}" destId="{43B2BC5F-6469-D24D-8573-679C581EF0D9}" srcOrd="8" destOrd="0" presId="urn:microsoft.com/office/officeart/2016/7/layout/RepeatingBendingProcessNew"/>
    <dgm:cxn modelId="{2D70245A-7858-4A40-9266-F45F6A48F1A5}" type="presParOf" srcId="{4707E58E-AED4-CF47-8FFE-4AEAD3790725}" destId="{531BC8AC-397D-6D48-8814-2C60BE1D2009}" srcOrd="9" destOrd="0" presId="urn:microsoft.com/office/officeart/2016/7/layout/RepeatingBendingProcessNew"/>
    <dgm:cxn modelId="{C6F95642-C5E1-4449-9C3C-A4EFB2232616}" type="presParOf" srcId="{531BC8AC-397D-6D48-8814-2C60BE1D2009}" destId="{B9BC7AA7-7B5A-6647-A41E-A2A2AB4579CE}" srcOrd="0" destOrd="0" presId="urn:microsoft.com/office/officeart/2016/7/layout/RepeatingBendingProcessNew"/>
    <dgm:cxn modelId="{D55E0941-649E-C941-8762-9F75F6336440}" type="presParOf" srcId="{4707E58E-AED4-CF47-8FFE-4AEAD3790725}" destId="{F080DA2B-CD24-3143-8F92-FD8E636A8F06}" srcOrd="10" destOrd="0" presId="urn:microsoft.com/office/officeart/2016/7/layout/RepeatingBendingProcessNew"/>
    <dgm:cxn modelId="{4E59DAA1-8CA4-6E4E-ACE3-F870EFDB4068}" type="presParOf" srcId="{4707E58E-AED4-CF47-8FFE-4AEAD3790725}" destId="{2C6E3FE6-4A30-834D-AC03-66E05AF7FC7C}" srcOrd="11" destOrd="0" presId="urn:microsoft.com/office/officeart/2016/7/layout/RepeatingBendingProcessNew"/>
    <dgm:cxn modelId="{44E69301-C82F-FA4F-88C6-A102B8AB61FA}" type="presParOf" srcId="{2C6E3FE6-4A30-834D-AC03-66E05AF7FC7C}" destId="{47E2B4BA-F982-1348-92DC-1781075BEAF6}" srcOrd="0" destOrd="0" presId="urn:microsoft.com/office/officeart/2016/7/layout/RepeatingBendingProcessNew"/>
    <dgm:cxn modelId="{CA7E96DF-8A12-A140-A685-0FA3CBB8228C}" type="presParOf" srcId="{4707E58E-AED4-CF47-8FFE-4AEAD3790725}" destId="{7E9D57B7-ABDF-364A-B558-50BD3706F775}" srcOrd="12" destOrd="0" presId="urn:microsoft.com/office/officeart/2016/7/layout/RepeatingBendingProcessNew"/>
    <dgm:cxn modelId="{1B2FE873-762A-7F45-BAD6-341D494494C7}" type="presParOf" srcId="{4707E58E-AED4-CF47-8FFE-4AEAD3790725}" destId="{2EB56586-5EA7-EF44-9C5A-7CBB82CC8BA8}" srcOrd="13" destOrd="0" presId="urn:microsoft.com/office/officeart/2016/7/layout/RepeatingBendingProcessNew"/>
    <dgm:cxn modelId="{A928F9B3-32DC-7542-9A22-D633D14D472A}" type="presParOf" srcId="{2EB56586-5EA7-EF44-9C5A-7CBB82CC8BA8}" destId="{69FDA4A4-1725-C04D-AE79-0A60D7669786}" srcOrd="0" destOrd="0" presId="urn:microsoft.com/office/officeart/2016/7/layout/RepeatingBendingProcessNew"/>
    <dgm:cxn modelId="{7173CD64-9B2D-3F40-9600-A18D074C62AD}" type="presParOf" srcId="{4707E58E-AED4-CF47-8FFE-4AEAD3790725}" destId="{4E15CB1C-2F9B-534D-8BBD-0EAFE64A798F}" srcOrd="14" destOrd="0" presId="urn:microsoft.com/office/officeart/2016/7/layout/RepeatingBendingProcessNew"/>
    <dgm:cxn modelId="{20811499-1E7A-574D-B3F5-B3F0AB9B208B}" type="presParOf" srcId="{4707E58E-AED4-CF47-8FFE-4AEAD3790725}" destId="{65C514C4-2861-B54E-AB42-9E1176842B32}" srcOrd="15" destOrd="0" presId="urn:microsoft.com/office/officeart/2016/7/layout/RepeatingBendingProcessNew"/>
    <dgm:cxn modelId="{B1524CE3-1991-FD41-85DA-171E832536D7}" type="presParOf" srcId="{65C514C4-2861-B54E-AB42-9E1176842B32}" destId="{09AF2F2C-2718-884B-BE53-13497FE64C09}" srcOrd="0" destOrd="0" presId="urn:microsoft.com/office/officeart/2016/7/layout/RepeatingBendingProcessNew"/>
    <dgm:cxn modelId="{E2B87BB0-8B19-5447-9454-893F3EF21A01}" type="presParOf" srcId="{4707E58E-AED4-CF47-8FFE-4AEAD3790725}" destId="{59757138-69A7-6C41-ACF7-6A9CAF50A43C}" srcOrd="16" destOrd="0" presId="urn:microsoft.com/office/officeart/2016/7/layout/RepeatingBendingProcessNew"/>
    <dgm:cxn modelId="{43E7596D-BD58-6C4F-96FF-EC17EBFDBA36}" type="presParOf" srcId="{4707E58E-AED4-CF47-8FFE-4AEAD3790725}" destId="{0DBD9C96-D50C-CF4B-826B-1CC6CC550B33}" srcOrd="17" destOrd="0" presId="urn:microsoft.com/office/officeart/2016/7/layout/RepeatingBendingProcessNew"/>
    <dgm:cxn modelId="{786CE950-D5D4-0A4C-B2D8-11AA219BBC97}" type="presParOf" srcId="{0DBD9C96-D50C-CF4B-826B-1CC6CC550B33}" destId="{BBE9BB6E-1474-3E47-93CF-D8C4DCE260A7}" srcOrd="0" destOrd="0" presId="urn:microsoft.com/office/officeart/2016/7/layout/RepeatingBendingProcessNew"/>
    <dgm:cxn modelId="{A3C64DD5-692A-1B46-ADF3-6ECFC736F959}" type="presParOf" srcId="{4707E58E-AED4-CF47-8FFE-4AEAD3790725}" destId="{E733C549-84D9-4D4F-BAF4-36A55768DE55}" srcOrd="18" destOrd="0" presId="urn:microsoft.com/office/officeart/2016/7/layout/RepeatingBendingProcessNew"/>
    <dgm:cxn modelId="{349F261C-375C-1246-B0A5-4463DF48D593}" type="presParOf" srcId="{4707E58E-AED4-CF47-8FFE-4AEAD3790725}" destId="{CB64065F-D6A3-9547-84DA-6EA17904E9A0}" srcOrd="19" destOrd="0" presId="urn:microsoft.com/office/officeart/2016/7/layout/RepeatingBendingProcessNew"/>
    <dgm:cxn modelId="{10D7E0BA-93B8-3B4B-925E-7D668665B368}" type="presParOf" srcId="{CB64065F-D6A3-9547-84DA-6EA17904E9A0}" destId="{E1D10D0E-1B98-E543-8CC1-F66CD5D4F97A}" srcOrd="0" destOrd="0" presId="urn:microsoft.com/office/officeart/2016/7/layout/RepeatingBendingProcessNew"/>
    <dgm:cxn modelId="{C277D554-8D11-A642-9742-A906E27A2B04}" type="presParOf" srcId="{4707E58E-AED4-CF47-8FFE-4AEAD3790725}" destId="{54F01472-76C7-8143-8097-161AD0C28AD2}" srcOrd="20" destOrd="0" presId="urn:microsoft.com/office/officeart/2016/7/layout/RepeatingBendingProcessNew"/>
    <dgm:cxn modelId="{0C821114-6B68-CA4D-866F-79A5B2855CFC}" type="presParOf" srcId="{4707E58E-AED4-CF47-8FFE-4AEAD3790725}" destId="{99BA5569-F998-CC4F-A13F-DC5F3E3FD14C}" srcOrd="21" destOrd="0" presId="urn:microsoft.com/office/officeart/2016/7/layout/RepeatingBendingProcessNew"/>
    <dgm:cxn modelId="{5492DE2B-C468-FB41-A14C-F80FC9C54056}" type="presParOf" srcId="{99BA5569-F998-CC4F-A13F-DC5F3E3FD14C}" destId="{764EC1E0-7F7B-654B-B291-1B9DC887FB22}" srcOrd="0" destOrd="0" presId="urn:microsoft.com/office/officeart/2016/7/layout/RepeatingBendingProcessNew"/>
    <dgm:cxn modelId="{0ED4F467-C6A3-F549-B709-501255260EF8}" type="presParOf" srcId="{4707E58E-AED4-CF47-8FFE-4AEAD3790725}" destId="{3E2E8DC0-FA4A-C544-913D-F47324511929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6D3A65-D95F-45C4-8BB3-0C4540BA6E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DB9204-047F-44CC-9883-5A0DCC7A474B}">
      <dgm:prSet/>
      <dgm:spPr/>
      <dgm:t>
        <a:bodyPr/>
        <a:lstStyle/>
        <a:p>
          <a:r>
            <a:rPr lang="pl-PL"/>
            <a:t>Open Source</a:t>
          </a:r>
          <a:endParaRPr lang="en-US"/>
        </a:p>
      </dgm:t>
    </dgm:pt>
    <dgm:pt modelId="{1BFAA701-453B-4E62-8CB0-FDBB51CC590F}" type="parTrans" cxnId="{A5481059-7A43-4E84-93C8-32876616212C}">
      <dgm:prSet/>
      <dgm:spPr/>
      <dgm:t>
        <a:bodyPr/>
        <a:lstStyle/>
        <a:p>
          <a:endParaRPr lang="en-US"/>
        </a:p>
      </dgm:t>
    </dgm:pt>
    <dgm:pt modelId="{3BE9ED9F-8273-4C58-B6AD-14C2420D9CC5}" type="sibTrans" cxnId="{A5481059-7A43-4E84-93C8-32876616212C}">
      <dgm:prSet/>
      <dgm:spPr/>
      <dgm:t>
        <a:bodyPr/>
        <a:lstStyle/>
        <a:p>
          <a:endParaRPr lang="en-US"/>
        </a:p>
      </dgm:t>
    </dgm:pt>
    <dgm:pt modelId="{B55C43D1-05DD-4D79-AF2D-41305BFF8BAF}">
      <dgm:prSet/>
      <dgm:spPr/>
      <dgm:t>
        <a:bodyPr/>
        <a:lstStyle/>
        <a:p>
          <a:r>
            <a:rPr lang="pl-PL"/>
            <a:t>Model Flexibile Server </a:t>
          </a:r>
          <a:endParaRPr lang="en-US"/>
        </a:p>
      </dgm:t>
    </dgm:pt>
    <dgm:pt modelId="{A4D7B24C-90EE-461D-9139-4F04A16970F4}" type="parTrans" cxnId="{85BAEC48-C31F-489A-8C4F-7CB45763C798}">
      <dgm:prSet/>
      <dgm:spPr/>
      <dgm:t>
        <a:bodyPr/>
        <a:lstStyle/>
        <a:p>
          <a:endParaRPr lang="en-US"/>
        </a:p>
      </dgm:t>
    </dgm:pt>
    <dgm:pt modelId="{CCEFAC85-9BBE-4120-9798-42039B08939A}" type="sibTrans" cxnId="{85BAEC48-C31F-489A-8C4F-7CB45763C798}">
      <dgm:prSet/>
      <dgm:spPr/>
      <dgm:t>
        <a:bodyPr/>
        <a:lstStyle/>
        <a:p>
          <a:endParaRPr lang="en-US"/>
        </a:p>
      </dgm:t>
    </dgm:pt>
    <dgm:pt modelId="{9BD54F8F-7D70-4FB3-AA40-37DF5ECD93B3}">
      <dgm:prSet/>
      <dgm:spPr/>
      <dgm:t>
        <a:bodyPr/>
        <a:lstStyle/>
        <a:p>
          <a:r>
            <a:rPr lang="pl-PL"/>
            <a:t>Masa pluginów takich jak (pgVector, TimeScale, pgBouncer)</a:t>
          </a:r>
          <a:endParaRPr lang="en-US"/>
        </a:p>
      </dgm:t>
    </dgm:pt>
    <dgm:pt modelId="{337238D5-446C-4954-BC90-D273F516F0CA}" type="parTrans" cxnId="{6352C521-8C82-451D-AD42-796103025606}">
      <dgm:prSet/>
      <dgm:spPr/>
      <dgm:t>
        <a:bodyPr/>
        <a:lstStyle/>
        <a:p>
          <a:endParaRPr lang="en-US"/>
        </a:p>
      </dgm:t>
    </dgm:pt>
    <dgm:pt modelId="{C50572ED-3DFD-4944-92E9-1AEBC0F8D0A8}" type="sibTrans" cxnId="{6352C521-8C82-451D-AD42-796103025606}">
      <dgm:prSet/>
      <dgm:spPr/>
      <dgm:t>
        <a:bodyPr/>
        <a:lstStyle/>
        <a:p>
          <a:endParaRPr lang="en-US"/>
        </a:p>
      </dgm:t>
    </dgm:pt>
    <dgm:pt modelId="{6FE1E387-2071-4F83-B2B3-92881D10B0FE}">
      <dgm:prSet/>
      <dgm:spPr/>
      <dgm:t>
        <a:bodyPr/>
        <a:lstStyle/>
        <a:p>
          <a:r>
            <a:rPr lang="pl-PL"/>
            <a:t>Potrzebny dedykowany Subnet</a:t>
          </a:r>
          <a:endParaRPr lang="en-US"/>
        </a:p>
      </dgm:t>
    </dgm:pt>
    <dgm:pt modelId="{C3F2A01E-8C22-4FED-9AE5-6A4550BB0E1A}" type="parTrans" cxnId="{50346B2D-01BF-4A98-AE60-8F3534EE33EE}">
      <dgm:prSet/>
      <dgm:spPr/>
      <dgm:t>
        <a:bodyPr/>
        <a:lstStyle/>
        <a:p>
          <a:endParaRPr lang="en-US"/>
        </a:p>
      </dgm:t>
    </dgm:pt>
    <dgm:pt modelId="{9489AB65-39BD-4D94-9FD4-16093062457F}" type="sibTrans" cxnId="{50346B2D-01BF-4A98-AE60-8F3534EE33EE}">
      <dgm:prSet/>
      <dgm:spPr/>
      <dgm:t>
        <a:bodyPr/>
        <a:lstStyle/>
        <a:p>
          <a:endParaRPr lang="en-US"/>
        </a:p>
      </dgm:t>
    </dgm:pt>
    <dgm:pt modelId="{01FCDCEC-8296-4843-9AE3-C759A46BBF28}">
      <dgm:prSet/>
      <dgm:spPr/>
      <dgm:t>
        <a:bodyPr/>
        <a:lstStyle/>
        <a:p>
          <a:r>
            <a:rPr lang="pl-PL"/>
            <a:t>Brak Backupu poszczególnych baz</a:t>
          </a:r>
          <a:endParaRPr lang="en-US"/>
        </a:p>
      </dgm:t>
    </dgm:pt>
    <dgm:pt modelId="{8DC8FD7D-113F-4A21-9B3C-001513EC6FA4}" type="parTrans" cxnId="{ABBF4B5B-881A-49DA-A992-208A46707DE6}">
      <dgm:prSet/>
      <dgm:spPr/>
      <dgm:t>
        <a:bodyPr/>
        <a:lstStyle/>
        <a:p>
          <a:endParaRPr lang="en-US"/>
        </a:p>
      </dgm:t>
    </dgm:pt>
    <dgm:pt modelId="{5FBBA4B5-4D8A-442A-95BF-1B13A2C254A4}" type="sibTrans" cxnId="{ABBF4B5B-881A-49DA-A992-208A46707DE6}">
      <dgm:prSet/>
      <dgm:spPr/>
      <dgm:t>
        <a:bodyPr/>
        <a:lstStyle/>
        <a:p>
          <a:endParaRPr lang="en-US"/>
        </a:p>
      </dgm:t>
    </dgm:pt>
    <dgm:pt modelId="{7F0DB681-D926-3740-A54B-18ED770BCDC9}" type="pres">
      <dgm:prSet presAssocID="{C76D3A65-D95F-45C4-8BB3-0C4540BA6EC4}" presName="linear" presStyleCnt="0">
        <dgm:presLayoutVars>
          <dgm:animLvl val="lvl"/>
          <dgm:resizeHandles val="exact"/>
        </dgm:presLayoutVars>
      </dgm:prSet>
      <dgm:spPr/>
    </dgm:pt>
    <dgm:pt modelId="{8336E064-14E5-5948-A228-05F5CDD56870}" type="pres">
      <dgm:prSet presAssocID="{56DB9204-047F-44CC-9883-5A0DCC7A47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2DAB867-09AE-6D43-841D-3867CF872317}" type="pres">
      <dgm:prSet presAssocID="{3BE9ED9F-8273-4C58-B6AD-14C2420D9CC5}" presName="spacer" presStyleCnt="0"/>
      <dgm:spPr/>
    </dgm:pt>
    <dgm:pt modelId="{8DBAD1F0-BAF1-634B-B5D4-4824323B8BCE}" type="pres">
      <dgm:prSet presAssocID="{B55C43D1-05DD-4D79-AF2D-41305BFF8B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1CA86C1-D1CE-4F4C-ADAB-F9F0481C81C4}" type="pres">
      <dgm:prSet presAssocID="{CCEFAC85-9BBE-4120-9798-42039B08939A}" presName="spacer" presStyleCnt="0"/>
      <dgm:spPr/>
    </dgm:pt>
    <dgm:pt modelId="{F1EC5F04-FCB5-FF4D-9FBB-E4DC64435192}" type="pres">
      <dgm:prSet presAssocID="{9BD54F8F-7D70-4FB3-AA40-37DF5ECD93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171FFA-AA28-CB41-A8F1-F281D8A100BC}" type="pres">
      <dgm:prSet presAssocID="{C50572ED-3DFD-4944-92E9-1AEBC0F8D0A8}" presName="spacer" presStyleCnt="0"/>
      <dgm:spPr/>
    </dgm:pt>
    <dgm:pt modelId="{2FE0DBBD-7F25-4C49-A114-82C3E0A7BDDC}" type="pres">
      <dgm:prSet presAssocID="{6FE1E387-2071-4F83-B2B3-92881D10B0F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0F0863-1293-2F40-98EF-FF5997C0FDA5}" type="pres">
      <dgm:prSet presAssocID="{9489AB65-39BD-4D94-9FD4-16093062457F}" presName="spacer" presStyleCnt="0"/>
      <dgm:spPr/>
    </dgm:pt>
    <dgm:pt modelId="{2A1797F4-CC50-0141-9811-2862039809B8}" type="pres">
      <dgm:prSet presAssocID="{01FCDCEC-8296-4843-9AE3-C759A46BBF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80E5721-00A9-2C45-8B61-7EE8D3320C44}" type="presOf" srcId="{9BD54F8F-7D70-4FB3-AA40-37DF5ECD93B3}" destId="{F1EC5F04-FCB5-FF4D-9FBB-E4DC64435192}" srcOrd="0" destOrd="0" presId="urn:microsoft.com/office/officeart/2005/8/layout/vList2"/>
    <dgm:cxn modelId="{6352C521-8C82-451D-AD42-796103025606}" srcId="{C76D3A65-D95F-45C4-8BB3-0C4540BA6EC4}" destId="{9BD54F8F-7D70-4FB3-AA40-37DF5ECD93B3}" srcOrd="2" destOrd="0" parTransId="{337238D5-446C-4954-BC90-D273F516F0CA}" sibTransId="{C50572ED-3DFD-4944-92E9-1AEBC0F8D0A8}"/>
    <dgm:cxn modelId="{50346B2D-01BF-4A98-AE60-8F3534EE33EE}" srcId="{C76D3A65-D95F-45C4-8BB3-0C4540BA6EC4}" destId="{6FE1E387-2071-4F83-B2B3-92881D10B0FE}" srcOrd="3" destOrd="0" parTransId="{C3F2A01E-8C22-4FED-9AE5-6A4550BB0E1A}" sibTransId="{9489AB65-39BD-4D94-9FD4-16093062457F}"/>
    <dgm:cxn modelId="{85BAEC48-C31F-489A-8C4F-7CB45763C798}" srcId="{C76D3A65-D95F-45C4-8BB3-0C4540BA6EC4}" destId="{B55C43D1-05DD-4D79-AF2D-41305BFF8BAF}" srcOrd="1" destOrd="0" parTransId="{A4D7B24C-90EE-461D-9139-4F04A16970F4}" sibTransId="{CCEFAC85-9BBE-4120-9798-42039B08939A}"/>
    <dgm:cxn modelId="{A5481059-7A43-4E84-93C8-32876616212C}" srcId="{C76D3A65-D95F-45C4-8BB3-0C4540BA6EC4}" destId="{56DB9204-047F-44CC-9883-5A0DCC7A474B}" srcOrd="0" destOrd="0" parTransId="{1BFAA701-453B-4E62-8CB0-FDBB51CC590F}" sibTransId="{3BE9ED9F-8273-4C58-B6AD-14C2420D9CC5}"/>
    <dgm:cxn modelId="{ABBF4B5B-881A-49DA-A992-208A46707DE6}" srcId="{C76D3A65-D95F-45C4-8BB3-0C4540BA6EC4}" destId="{01FCDCEC-8296-4843-9AE3-C759A46BBF28}" srcOrd="4" destOrd="0" parTransId="{8DC8FD7D-113F-4A21-9B3C-001513EC6FA4}" sibTransId="{5FBBA4B5-4D8A-442A-95BF-1B13A2C254A4}"/>
    <dgm:cxn modelId="{CF557965-AC4E-E248-9401-3D9CCC88AF41}" type="presOf" srcId="{6FE1E387-2071-4F83-B2B3-92881D10B0FE}" destId="{2FE0DBBD-7F25-4C49-A114-82C3E0A7BDDC}" srcOrd="0" destOrd="0" presId="urn:microsoft.com/office/officeart/2005/8/layout/vList2"/>
    <dgm:cxn modelId="{972A747B-389A-AD40-A03A-733CF2285D62}" type="presOf" srcId="{C76D3A65-D95F-45C4-8BB3-0C4540BA6EC4}" destId="{7F0DB681-D926-3740-A54B-18ED770BCDC9}" srcOrd="0" destOrd="0" presId="urn:microsoft.com/office/officeart/2005/8/layout/vList2"/>
    <dgm:cxn modelId="{2B9C6FB7-B0B8-7140-B181-F61D3689867F}" type="presOf" srcId="{56DB9204-047F-44CC-9883-5A0DCC7A474B}" destId="{8336E064-14E5-5948-A228-05F5CDD56870}" srcOrd="0" destOrd="0" presId="urn:microsoft.com/office/officeart/2005/8/layout/vList2"/>
    <dgm:cxn modelId="{DF6587CA-14BC-9E45-8E28-4427C6744CD9}" type="presOf" srcId="{01FCDCEC-8296-4843-9AE3-C759A46BBF28}" destId="{2A1797F4-CC50-0141-9811-2862039809B8}" srcOrd="0" destOrd="0" presId="urn:microsoft.com/office/officeart/2005/8/layout/vList2"/>
    <dgm:cxn modelId="{DC482BFF-743F-3C46-8A9D-92D7982FA8AB}" type="presOf" srcId="{B55C43D1-05DD-4D79-AF2D-41305BFF8BAF}" destId="{8DBAD1F0-BAF1-634B-B5D4-4824323B8BCE}" srcOrd="0" destOrd="0" presId="urn:microsoft.com/office/officeart/2005/8/layout/vList2"/>
    <dgm:cxn modelId="{D3414642-2F61-0F4D-95B5-63C2D62B4A86}" type="presParOf" srcId="{7F0DB681-D926-3740-A54B-18ED770BCDC9}" destId="{8336E064-14E5-5948-A228-05F5CDD56870}" srcOrd="0" destOrd="0" presId="urn:microsoft.com/office/officeart/2005/8/layout/vList2"/>
    <dgm:cxn modelId="{BA661C1C-2C98-7649-A327-F20730C3ACA5}" type="presParOf" srcId="{7F0DB681-D926-3740-A54B-18ED770BCDC9}" destId="{32DAB867-09AE-6D43-841D-3867CF872317}" srcOrd="1" destOrd="0" presId="urn:microsoft.com/office/officeart/2005/8/layout/vList2"/>
    <dgm:cxn modelId="{BBFCA68A-1580-A541-90BA-784B530464BC}" type="presParOf" srcId="{7F0DB681-D926-3740-A54B-18ED770BCDC9}" destId="{8DBAD1F0-BAF1-634B-B5D4-4824323B8BCE}" srcOrd="2" destOrd="0" presId="urn:microsoft.com/office/officeart/2005/8/layout/vList2"/>
    <dgm:cxn modelId="{69480F39-3D8B-1644-ACF2-ACFCEC11805F}" type="presParOf" srcId="{7F0DB681-D926-3740-A54B-18ED770BCDC9}" destId="{81CA86C1-D1CE-4F4C-ADAB-F9F0481C81C4}" srcOrd="3" destOrd="0" presId="urn:microsoft.com/office/officeart/2005/8/layout/vList2"/>
    <dgm:cxn modelId="{E9B7672A-B6C4-4441-998D-4EF7838532F7}" type="presParOf" srcId="{7F0DB681-D926-3740-A54B-18ED770BCDC9}" destId="{F1EC5F04-FCB5-FF4D-9FBB-E4DC64435192}" srcOrd="4" destOrd="0" presId="urn:microsoft.com/office/officeart/2005/8/layout/vList2"/>
    <dgm:cxn modelId="{58DD2CCE-731F-C346-87C8-246847811097}" type="presParOf" srcId="{7F0DB681-D926-3740-A54B-18ED770BCDC9}" destId="{2F171FFA-AA28-CB41-A8F1-F281D8A100BC}" srcOrd="5" destOrd="0" presId="urn:microsoft.com/office/officeart/2005/8/layout/vList2"/>
    <dgm:cxn modelId="{71BAD741-8DBF-414B-A6CA-B1979E36CB5C}" type="presParOf" srcId="{7F0DB681-D926-3740-A54B-18ED770BCDC9}" destId="{2FE0DBBD-7F25-4C49-A114-82C3E0A7BDDC}" srcOrd="6" destOrd="0" presId="urn:microsoft.com/office/officeart/2005/8/layout/vList2"/>
    <dgm:cxn modelId="{44822AF3-CDE3-FF4E-A22B-14E4A0AEE770}" type="presParOf" srcId="{7F0DB681-D926-3740-A54B-18ED770BCDC9}" destId="{080F0863-1293-2F40-98EF-FF5997C0FDA5}" srcOrd="7" destOrd="0" presId="urn:microsoft.com/office/officeart/2005/8/layout/vList2"/>
    <dgm:cxn modelId="{DF65FE0C-F26F-2B40-854B-159716A051F4}" type="presParOf" srcId="{7F0DB681-D926-3740-A54B-18ED770BCDC9}" destId="{2A1797F4-CC50-0141-9811-2862039809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95DE9E-AF78-4FAE-A24E-355E8702F1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7D056F-A064-4AA5-9093-58AA38E9AC6E}">
      <dgm:prSet/>
      <dgm:spPr/>
      <dgm:t>
        <a:bodyPr/>
        <a:lstStyle/>
        <a:p>
          <a:r>
            <a:rPr lang="pl-PL"/>
            <a:t>Prosty i tania baza key-value</a:t>
          </a:r>
          <a:endParaRPr lang="en-US"/>
        </a:p>
      </dgm:t>
    </dgm:pt>
    <dgm:pt modelId="{685D029B-C55A-4948-AC25-B3DCE556E940}" type="parTrans" cxnId="{E3BBBCC0-A72E-4D81-AEF1-E18C60CB7EB6}">
      <dgm:prSet/>
      <dgm:spPr/>
      <dgm:t>
        <a:bodyPr/>
        <a:lstStyle/>
        <a:p>
          <a:endParaRPr lang="en-US"/>
        </a:p>
      </dgm:t>
    </dgm:pt>
    <dgm:pt modelId="{A6F4EA8E-0514-4DAA-92E2-649FA0FF551F}" type="sibTrans" cxnId="{E3BBBCC0-A72E-4D81-AEF1-E18C60CB7EB6}">
      <dgm:prSet/>
      <dgm:spPr/>
      <dgm:t>
        <a:bodyPr/>
        <a:lstStyle/>
        <a:p>
          <a:endParaRPr lang="en-US"/>
        </a:p>
      </dgm:t>
    </dgm:pt>
    <dgm:pt modelId="{6822C86A-D194-46A9-B169-CDE7A578FA3A}">
      <dgm:prSet/>
      <dgm:spPr/>
      <dgm:t>
        <a:bodyPr/>
        <a:lstStyle/>
        <a:p>
          <a:r>
            <a:rPr lang="pl-PL" dirty="0" err="1"/>
            <a:t>Private</a:t>
          </a:r>
          <a:r>
            <a:rPr lang="pl-PL" dirty="0"/>
            <a:t> </a:t>
          </a:r>
          <a:r>
            <a:rPr lang="pl-PL" dirty="0" err="1"/>
            <a:t>Endpoint</a:t>
          </a:r>
          <a:endParaRPr lang="en-US" dirty="0"/>
        </a:p>
      </dgm:t>
    </dgm:pt>
    <dgm:pt modelId="{8B5F0264-DB02-454B-BCBF-04EAABF4E78B}" type="parTrans" cxnId="{59FF8346-54B1-40E7-8C0A-4DB5BAF93A03}">
      <dgm:prSet/>
      <dgm:spPr/>
      <dgm:t>
        <a:bodyPr/>
        <a:lstStyle/>
        <a:p>
          <a:endParaRPr lang="en-US"/>
        </a:p>
      </dgm:t>
    </dgm:pt>
    <dgm:pt modelId="{7662810D-F2BB-40DE-93CB-923E6FF13BD7}" type="sibTrans" cxnId="{59FF8346-54B1-40E7-8C0A-4DB5BAF93A03}">
      <dgm:prSet/>
      <dgm:spPr/>
      <dgm:t>
        <a:bodyPr/>
        <a:lstStyle/>
        <a:p>
          <a:endParaRPr lang="en-US"/>
        </a:p>
      </dgm:t>
    </dgm:pt>
    <dgm:pt modelId="{263A529E-44D1-483B-8831-20652D83278C}">
      <dgm:prSet/>
      <dgm:spPr/>
      <dgm:t>
        <a:bodyPr/>
        <a:lstStyle/>
        <a:p>
          <a:r>
            <a:rPr lang="pl-PL" dirty="0"/>
            <a:t>Brak możliwości </a:t>
          </a:r>
          <a:r>
            <a:rPr lang="pl-PL"/>
            <a:t>Backupowania</a:t>
          </a:r>
          <a:endParaRPr lang="en-US" dirty="0"/>
        </a:p>
      </dgm:t>
    </dgm:pt>
    <dgm:pt modelId="{5EB80007-5BF0-44A4-8604-D6355706E4CF}" type="parTrans" cxnId="{BA3C0732-6782-4BDA-8A84-126FDF523E65}">
      <dgm:prSet/>
      <dgm:spPr/>
      <dgm:t>
        <a:bodyPr/>
        <a:lstStyle/>
        <a:p>
          <a:endParaRPr lang="en-US"/>
        </a:p>
      </dgm:t>
    </dgm:pt>
    <dgm:pt modelId="{A7067990-A4BF-47BB-AAA8-96FF8FC4E8B7}" type="sibTrans" cxnId="{BA3C0732-6782-4BDA-8A84-126FDF523E65}">
      <dgm:prSet/>
      <dgm:spPr/>
      <dgm:t>
        <a:bodyPr/>
        <a:lstStyle/>
        <a:p>
          <a:endParaRPr lang="en-US"/>
        </a:p>
      </dgm:t>
    </dgm:pt>
    <dgm:pt modelId="{3752BBD4-8EBC-405E-8E25-19242A838F54}">
      <dgm:prSet/>
      <dgm:spPr/>
      <dgm:t>
        <a:bodyPr/>
        <a:lstStyle/>
        <a:p>
          <a:r>
            <a:rPr lang="pl-PL" dirty="0"/>
            <a:t>Mocny powiązana z </a:t>
          </a:r>
          <a:r>
            <a:rPr lang="pl-PL" dirty="0" err="1"/>
            <a:t>Azurem</a:t>
          </a:r>
          <a:endParaRPr lang="en-US" dirty="0"/>
        </a:p>
      </dgm:t>
    </dgm:pt>
    <dgm:pt modelId="{A1E312A1-61DF-451D-B70C-B67F86FEA992}" type="parTrans" cxnId="{CFC266CD-BB20-4487-9101-3BFAAA5E4F34}">
      <dgm:prSet/>
      <dgm:spPr/>
      <dgm:t>
        <a:bodyPr/>
        <a:lstStyle/>
        <a:p>
          <a:endParaRPr lang="en-US"/>
        </a:p>
      </dgm:t>
    </dgm:pt>
    <dgm:pt modelId="{723C0424-B57F-4E94-9607-8313E19C17CC}" type="sibTrans" cxnId="{CFC266CD-BB20-4487-9101-3BFAAA5E4F34}">
      <dgm:prSet/>
      <dgm:spPr/>
      <dgm:t>
        <a:bodyPr/>
        <a:lstStyle/>
        <a:p>
          <a:endParaRPr lang="en-US"/>
        </a:p>
      </dgm:t>
    </dgm:pt>
    <dgm:pt modelId="{9246391C-1B6D-4D19-867C-FF5C9EB32E4C}" type="pres">
      <dgm:prSet presAssocID="{BC95DE9E-AF78-4FAE-A24E-355E8702F178}" presName="root" presStyleCnt="0">
        <dgm:presLayoutVars>
          <dgm:dir/>
          <dgm:resizeHandles val="exact"/>
        </dgm:presLayoutVars>
      </dgm:prSet>
      <dgm:spPr/>
    </dgm:pt>
    <dgm:pt modelId="{CDBBE159-4222-44C0-AB39-9A3A3AE394E3}" type="pres">
      <dgm:prSet presAssocID="{FD7D056F-A064-4AA5-9093-58AA38E9AC6E}" presName="compNode" presStyleCnt="0"/>
      <dgm:spPr/>
    </dgm:pt>
    <dgm:pt modelId="{CED3E9E5-21AB-4190-9A70-5A108961ADFD}" type="pres">
      <dgm:prSet presAssocID="{FD7D056F-A064-4AA5-9093-58AA38E9AC6E}" presName="bgRect" presStyleLbl="bgShp" presStyleIdx="0" presStyleCnt="4"/>
      <dgm:spPr/>
    </dgm:pt>
    <dgm:pt modelId="{CDAF6B4C-A343-4656-A743-2B33CA070554}" type="pres">
      <dgm:prSet presAssocID="{FD7D056F-A064-4AA5-9093-58AA38E9AC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47FD719-0571-4C64-A355-3299FE8D261F}" type="pres">
      <dgm:prSet presAssocID="{FD7D056F-A064-4AA5-9093-58AA38E9AC6E}" presName="spaceRect" presStyleCnt="0"/>
      <dgm:spPr/>
    </dgm:pt>
    <dgm:pt modelId="{B6C0F83A-9C9D-4508-B44D-4BE22ABFB3A6}" type="pres">
      <dgm:prSet presAssocID="{FD7D056F-A064-4AA5-9093-58AA38E9AC6E}" presName="parTx" presStyleLbl="revTx" presStyleIdx="0" presStyleCnt="4">
        <dgm:presLayoutVars>
          <dgm:chMax val="0"/>
          <dgm:chPref val="0"/>
        </dgm:presLayoutVars>
      </dgm:prSet>
      <dgm:spPr/>
    </dgm:pt>
    <dgm:pt modelId="{5296E715-5EBD-46E3-8429-8DA6EE24DDB3}" type="pres">
      <dgm:prSet presAssocID="{A6F4EA8E-0514-4DAA-92E2-649FA0FF551F}" presName="sibTrans" presStyleCnt="0"/>
      <dgm:spPr/>
    </dgm:pt>
    <dgm:pt modelId="{D2E5AD99-4C08-4B5B-838F-BCCF0A93DE2E}" type="pres">
      <dgm:prSet presAssocID="{6822C86A-D194-46A9-B169-CDE7A578FA3A}" presName="compNode" presStyleCnt="0"/>
      <dgm:spPr/>
    </dgm:pt>
    <dgm:pt modelId="{2D97B948-0175-442C-8F0F-DC8B350B2CF7}" type="pres">
      <dgm:prSet presAssocID="{6822C86A-D194-46A9-B169-CDE7A578FA3A}" presName="bgRect" presStyleLbl="bgShp" presStyleIdx="1" presStyleCnt="4"/>
      <dgm:spPr/>
    </dgm:pt>
    <dgm:pt modelId="{561285E3-E91E-4CEE-BEC1-C1D7DC41621B}" type="pres">
      <dgm:prSet presAssocID="{6822C86A-D194-46A9-B169-CDE7A578FA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140F753-C555-46B3-9EC3-66DF02452502}" type="pres">
      <dgm:prSet presAssocID="{6822C86A-D194-46A9-B169-CDE7A578FA3A}" presName="spaceRect" presStyleCnt="0"/>
      <dgm:spPr/>
    </dgm:pt>
    <dgm:pt modelId="{2074C030-7411-4E66-A3F8-DD6CFC30BD85}" type="pres">
      <dgm:prSet presAssocID="{6822C86A-D194-46A9-B169-CDE7A578FA3A}" presName="parTx" presStyleLbl="revTx" presStyleIdx="1" presStyleCnt="4">
        <dgm:presLayoutVars>
          <dgm:chMax val="0"/>
          <dgm:chPref val="0"/>
        </dgm:presLayoutVars>
      </dgm:prSet>
      <dgm:spPr/>
    </dgm:pt>
    <dgm:pt modelId="{03DC3356-8416-4E23-8237-CEC0F7C67CA5}" type="pres">
      <dgm:prSet presAssocID="{7662810D-F2BB-40DE-93CB-923E6FF13BD7}" presName="sibTrans" presStyleCnt="0"/>
      <dgm:spPr/>
    </dgm:pt>
    <dgm:pt modelId="{C6D1FD9E-D52C-496E-80ED-0AF4461A22B9}" type="pres">
      <dgm:prSet presAssocID="{263A529E-44D1-483B-8831-20652D83278C}" presName="compNode" presStyleCnt="0"/>
      <dgm:spPr/>
    </dgm:pt>
    <dgm:pt modelId="{08F76E9E-CF5F-4A19-AF32-8AD471C67610}" type="pres">
      <dgm:prSet presAssocID="{263A529E-44D1-483B-8831-20652D83278C}" presName="bgRect" presStyleLbl="bgShp" presStyleIdx="2" presStyleCnt="4"/>
      <dgm:spPr/>
    </dgm:pt>
    <dgm:pt modelId="{B2072358-8D9F-4521-92A8-70288D6A08AA}" type="pres">
      <dgm:prSet presAssocID="{263A529E-44D1-483B-8831-20652D8327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37FA13B-8E1C-4030-B2F1-1910B7A4A536}" type="pres">
      <dgm:prSet presAssocID="{263A529E-44D1-483B-8831-20652D83278C}" presName="spaceRect" presStyleCnt="0"/>
      <dgm:spPr/>
    </dgm:pt>
    <dgm:pt modelId="{1C022FD9-6493-409C-987F-B8FC35A2BE51}" type="pres">
      <dgm:prSet presAssocID="{263A529E-44D1-483B-8831-20652D83278C}" presName="parTx" presStyleLbl="revTx" presStyleIdx="2" presStyleCnt="4">
        <dgm:presLayoutVars>
          <dgm:chMax val="0"/>
          <dgm:chPref val="0"/>
        </dgm:presLayoutVars>
      </dgm:prSet>
      <dgm:spPr/>
    </dgm:pt>
    <dgm:pt modelId="{58AA267D-26F7-4F5E-BD21-63989AFAE600}" type="pres">
      <dgm:prSet presAssocID="{A7067990-A4BF-47BB-AAA8-96FF8FC4E8B7}" presName="sibTrans" presStyleCnt="0"/>
      <dgm:spPr/>
    </dgm:pt>
    <dgm:pt modelId="{0870D1EB-BF15-4E45-A175-724615DEE045}" type="pres">
      <dgm:prSet presAssocID="{3752BBD4-8EBC-405E-8E25-19242A838F54}" presName="compNode" presStyleCnt="0"/>
      <dgm:spPr/>
    </dgm:pt>
    <dgm:pt modelId="{4B990797-D252-4FFD-9B4C-496F5F9A9B76}" type="pres">
      <dgm:prSet presAssocID="{3752BBD4-8EBC-405E-8E25-19242A838F54}" presName="bgRect" presStyleLbl="bgShp" presStyleIdx="3" presStyleCnt="4"/>
      <dgm:spPr/>
    </dgm:pt>
    <dgm:pt modelId="{B2E4E4D2-6628-4860-A98B-86F8DFA2BACD}" type="pres">
      <dgm:prSet presAssocID="{3752BBD4-8EBC-405E-8E25-19242A838F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C5928E6-3216-4516-BD1D-DA9536F754EB}" type="pres">
      <dgm:prSet presAssocID="{3752BBD4-8EBC-405E-8E25-19242A838F54}" presName="spaceRect" presStyleCnt="0"/>
      <dgm:spPr/>
    </dgm:pt>
    <dgm:pt modelId="{92BCBAFA-37A0-4FCE-B0D8-997F877225D3}" type="pres">
      <dgm:prSet presAssocID="{3752BBD4-8EBC-405E-8E25-19242A838F5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496E725-330C-4FC7-91D3-9850843CE9E3}" type="presOf" srcId="{BC95DE9E-AF78-4FAE-A24E-355E8702F178}" destId="{9246391C-1B6D-4D19-867C-FF5C9EB32E4C}" srcOrd="0" destOrd="0" presId="urn:microsoft.com/office/officeart/2018/2/layout/IconVerticalSolidList"/>
    <dgm:cxn modelId="{BA3C0732-6782-4BDA-8A84-126FDF523E65}" srcId="{BC95DE9E-AF78-4FAE-A24E-355E8702F178}" destId="{263A529E-44D1-483B-8831-20652D83278C}" srcOrd="2" destOrd="0" parTransId="{5EB80007-5BF0-44A4-8604-D6355706E4CF}" sibTransId="{A7067990-A4BF-47BB-AAA8-96FF8FC4E8B7}"/>
    <dgm:cxn modelId="{FF1FB335-8DCF-45F6-9F03-9FFF11A5486F}" type="presOf" srcId="{6822C86A-D194-46A9-B169-CDE7A578FA3A}" destId="{2074C030-7411-4E66-A3F8-DD6CFC30BD85}" srcOrd="0" destOrd="0" presId="urn:microsoft.com/office/officeart/2018/2/layout/IconVerticalSolidList"/>
    <dgm:cxn modelId="{59FF8346-54B1-40E7-8C0A-4DB5BAF93A03}" srcId="{BC95DE9E-AF78-4FAE-A24E-355E8702F178}" destId="{6822C86A-D194-46A9-B169-CDE7A578FA3A}" srcOrd="1" destOrd="0" parTransId="{8B5F0264-DB02-454B-BCBF-04EAABF4E78B}" sibTransId="{7662810D-F2BB-40DE-93CB-923E6FF13BD7}"/>
    <dgm:cxn modelId="{8ABBFF98-C237-44C1-8846-68CFE6D1EFCD}" type="presOf" srcId="{263A529E-44D1-483B-8831-20652D83278C}" destId="{1C022FD9-6493-409C-987F-B8FC35A2BE51}" srcOrd="0" destOrd="0" presId="urn:microsoft.com/office/officeart/2018/2/layout/IconVerticalSolidList"/>
    <dgm:cxn modelId="{174505AB-34BF-4683-AD3C-E411CDEADF7A}" type="presOf" srcId="{FD7D056F-A064-4AA5-9093-58AA38E9AC6E}" destId="{B6C0F83A-9C9D-4508-B44D-4BE22ABFB3A6}" srcOrd="0" destOrd="0" presId="urn:microsoft.com/office/officeart/2018/2/layout/IconVerticalSolidList"/>
    <dgm:cxn modelId="{E3BBBCC0-A72E-4D81-AEF1-E18C60CB7EB6}" srcId="{BC95DE9E-AF78-4FAE-A24E-355E8702F178}" destId="{FD7D056F-A064-4AA5-9093-58AA38E9AC6E}" srcOrd="0" destOrd="0" parTransId="{685D029B-C55A-4948-AC25-B3DCE556E940}" sibTransId="{A6F4EA8E-0514-4DAA-92E2-649FA0FF551F}"/>
    <dgm:cxn modelId="{CFC266CD-BB20-4487-9101-3BFAAA5E4F34}" srcId="{BC95DE9E-AF78-4FAE-A24E-355E8702F178}" destId="{3752BBD4-8EBC-405E-8E25-19242A838F54}" srcOrd="3" destOrd="0" parTransId="{A1E312A1-61DF-451D-B70C-B67F86FEA992}" sibTransId="{723C0424-B57F-4E94-9607-8313E19C17CC}"/>
    <dgm:cxn modelId="{A21F63E3-BAB9-4274-8FAB-2B7645DF3A82}" type="presOf" srcId="{3752BBD4-8EBC-405E-8E25-19242A838F54}" destId="{92BCBAFA-37A0-4FCE-B0D8-997F877225D3}" srcOrd="0" destOrd="0" presId="urn:microsoft.com/office/officeart/2018/2/layout/IconVerticalSolidList"/>
    <dgm:cxn modelId="{CE06A006-676F-4FC6-A75E-C504E01F20A9}" type="presParOf" srcId="{9246391C-1B6D-4D19-867C-FF5C9EB32E4C}" destId="{CDBBE159-4222-44C0-AB39-9A3A3AE394E3}" srcOrd="0" destOrd="0" presId="urn:microsoft.com/office/officeart/2018/2/layout/IconVerticalSolidList"/>
    <dgm:cxn modelId="{D03289CC-82E0-4284-BF30-C2C37DE4004E}" type="presParOf" srcId="{CDBBE159-4222-44C0-AB39-9A3A3AE394E3}" destId="{CED3E9E5-21AB-4190-9A70-5A108961ADFD}" srcOrd="0" destOrd="0" presId="urn:microsoft.com/office/officeart/2018/2/layout/IconVerticalSolidList"/>
    <dgm:cxn modelId="{08EE99F8-B1E5-410A-9698-667BABA17057}" type="presParOf" srcId="{CDBBE159-4222-44C0-AB39-9A3A3AE394E3}" destId="{CDAF6B4C-A343-4656-A743-2B33CA070554}" srcOrd="1" destOrd="0" presId="urn:microsoft.com/office/officeart/2018/2/layout/IconVerticalSolidList"/>
    <dgm:cxn modelId="{B5AD995E-5F22-4681-B7D1-374A3D5B3EE8}" type="presParOf" srcId="{CDBBE159-4222-44C0-AB39-9A3A3AE394E3}" destId="{E47FD719-0571-4C64-A355-3299FE8D261F}" srcOrd="2" destOrd="0" presId="urn:microsoft.com/office/officeart/2018/2/layout/IconVerticalSolidList"/>
    <dgm:cxn modelId="{FE5AFD70-5AAA-4C46-8270-3CB00CBEDA32}" type="presParOf" srcId="{CDBBE159-4222-44C0-AB39-9A3A3AE394E3}" destId="{B6C0F83A-9C9D-4508-B44D-4BE22ABFB3A6}" srcOrd="3" destOrd="0" presId="urn:microsoft.com/office/officeart/2018/2/layout/IconVerticalSolidList"/>
    <dgm:cxn modelId="{C680F62D-0715-4A6A-83AC-606C58B906E2}" type="presParOf" srcId="{9246391C-1B6D-4D19-867C-FF5C9EB32E4C}" destId="{5296E715-5EBD-46E3-8429-8DA6EE24DDB3}" srcOrd="1" destOrd="0" presId="urn:microsoft.com/office/officeart/2018/2/layout/IconVerticalSolidList"/>
    <dgm:cxn modelId="{1DB551AA-5802-417B-8BBB-E0810C5D7860}" type="presParOf" srcId="{9246391C-1B6D-4D19-867C-FF5C9EB32E4C}" destId="{D2E5AD99-4C08-4B5B-838F-BCCF0A93DE2E}" srcOrd="2" destOrd="0" presId="urn:microsoft.com/office/officeart/2018/2/layout/IconVerticalSolidList"/>
    <dgm:cxn modelId="{72C2A972-E94A-480A-8382-7EC77DF0B308}" type="presParOf" srcId="{D2E5AD99-4C08-4B5B-838F-BCCF0A93DE2E}" destId="{2D97B948-0175-442C-8F0F-DC8B350B2CF7}" srcOrd="0" destOrd="0" presId="urn:microsoft.com/office/officeart/2018/2/layout/IconVerticalSolidList"/>
    <dgm:cxn modelId="{02722018-A00C-4405-AE30-6D02E266CD1C}" type="presParOf" srcId="{D2E5AD99-4C08-4B5B-838F-BCCF0A93DE2E}" destId="{561285E3-E91E-4CEE-BEC1-C1D7DC41621B}" srcOrd="1" destOrd="0" presId="urn:microsoft.com/office/officeart/2018/2/layout/IconVerticalSolidList"/>
    <dgm:cxn modelId="{08C69746-BD69-4385-A58E-F9830AF9D6F9}" type="presParOf" srcId="{D2E5AD99-4C08-4B5B-838F-BCCF0A93DE2E}" destId="{F140F753-C555-46B3-9EC3-66DF02452502}" srcOrd="2" destOrd="0" presId="urn:microsoft.com/office/officeart/2018/2/layout/IconVerticalSolidList"/>
    <dgm:cxn modelId="{EEFDFB04-E708-409B-B08F-3366F56683EE}" type="presParOf" srcId="{D2E5AD99-4C08-4B5B-838F-BCCF0A93DE2E}" destId="{2074C030-7411-4E66-A3F8-DD6CFC30BD85}" srcOrd="3" destOrd="0" presId="urn:microsoft.com/office/officeart/2018/2/layout/IconVerticalSolidList"/>
    <dgm:cxn modelId="{626DF464-13D3-47DE-924A-35C5512ABF63}" type="presParOf" srcId="{9246391C-1B6D-4D19-867C-FF5C9EB32E4C}" destId="{03DC3356-8416-4E23-8237-CEC0F7C67CA5}" srcOrd="3" destOrd="0" presId="urn:microsoft.com/office/officeart/2018/2/layout/IconVerticalSolidList"/>
    <dgm:cxn modelId="{376C1495-E3C0-4CF7-A438-5908190C9490}" type="presParOf" srcId="{9246391C-1B6D-4D19-867C-FF5C9EB32E4C}" destId="{C6D1FD9E-D52C-496E-80ED-0AF4461A22B9}" srcOrd="4" destOrd="0" presId="urn:microsoft.com/office/officeart/2018/2/layout/IconVerticalSolidList"/>
    <dgm:cxn modelId="{1713BC46-F323-4E16-83E1-DB906F22555E}" type="presParOf" srcId="{C6D1FD9E-D52C-496E-80ED-0AF4461A22B9}" destId="{08F76E9E-CF5F-4A19-AF32-8AD471C67610}" srcOrd="0" destOrd="0" presId="urn:microsoft.com/office/officeart/2018/2/layout/IconVerticalSolidList"/>
    <dgm:cxn modelId="{0B217102-731E-4C45-8920-2AEB179CB66A}" type="presParOf" srcId="{C6D1FD9E-D52C-496E-80ED-0AF4461A22B9}" destId="{B2072358-8D9F-4521-92A8-70288D6A08AA}" srcOrd="1" destOrd="0" presId="urn:microsoft.com/office/officeart/2018/2/layout/IconVerticalSolidList"/>
    <dgm:cxn modelId="{2953BB34-A76E-417B-BC85-B4256EB14A3C}" type="presParOf" srcId="{C6D1FD9E-D52C-496E-80ED-0AF4461A22B9}" destId="{037FA13B-8E1C-4030-B2F1-1910B7A4A536}" srcOrd="2" destOrd="0" presId="urn:microsoft.com/office/officeart/2018/2/layout/IconVerticalSolidList"/>
    <dgm:cxn modelId="{B5048F2C-25DA-47F4-9C6D-93FE1FA85E98}" type="presParOf" srcId="{C6D1FD9E-D52C-496E-80ED-0AF4461A22B9}" destId="{1C022FD9-6493-409C-987F-B8FC35A2BE51}" srcOrd="3" destOrd="0" presId="urn:microsoft.com/office/officeart/2018/2/layout/IconVerticalSolidList"/>
    <dgm:cxn modelId="{6E463F66-2101-4823-9A3D-A23E2DF7BE7A}" type="presParOf" srcId="{9246391C-1B6D-4D19-867C-FF5C9EB32E4C}" destId="{58AA267D-26F7-4F5E-BD21-63989AFAE600}" srcOrd="5" destOrd="0" presId="urn:microsoft.com/office/officeart/2018/2/layout/IconVerticalSolidList"/>
    <dgm:cxn modelId="{1F2172A9-B94A-4FF0-9871-21B67269054B}" type="presParOf" srcId="{9246391C-1B6D-4D19-867C-FF5C9EB32E4C}" destId="{0870D1EB-BF15-4E45-A175-724615DEE045}" srcOrd="6" destOrd="0" presId="urn:microsoft.com/office/officeart/2018/2/layout/IconVerticalSolidList"/>
    <dgm:cxn modelId="{EB8DBD14-FB66-4536-8EF3-2AC1E72976CF}" type="presParOf" srcId="{0870D1EB-BF15-4E45-A175-724615DEE045}" destId="{4B990797-D252-4FFD-9B4C-496F5F9A9B76}" srcOrd="0" destOrd="0" presId="urn:microsoft.com/office/officeart/2018/2/layout/IconVerticalSolidList"/>
    <dgm:cxn modelId="{3F65766D-4556-4A50-93E7-F870A38CCB16}" type="presParOf" srcId="{0870D1EB-BF15-4E45-A175-724615DEE045}" destId="{B2E4E4D2-6628-4860-A98B-86F8DFA2BACD}" srcOrd="1" destOrd="0" presId="urn:microsoft.com/office/officeart/2018/2/layout/IconVerticalSolidList"/>
    <dgm:cxn modelId="{2A1FE8C5-C861-4183-9180-DA84131F0E14}" type="presParOf" srcId="{0870D1EB-BF15-4E45-A175-724615DEE045}" destId="{2C5928E6-3216-4516-BD1D-DA9536F754EB}" srcOrd="2" destOrd="0" presId="urn:microsoft.com/office/officeart/2018/2/layout/IconVerticalSolidList"/>
    <dgm:cxn modelId="{CA750DAD-C75F-477A-A1FF-31EAA7AE910F}" type="presParOf" srcId="{0870D1EB-BF15-4E45-A175-724615DEE045}" destId="{92BCBAFA-37A0-4FCE-B0D8-997F877225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B2E19-2D47-204A-BE58-2632562AD716}">
      <dsp:nvSpPr>
        <dsp:cNvPr id="0" name=""/>
        <dsp:cNvSpPr/>
      </dsp:nvSpPr>
      <dsp:spPr>
        <a:xfrm>
          <a:off x="0" y="1921833"/>
          <a:ext cx="484001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DE31A-158C-184E-ACFB-169FE1ACCD5F}">
      <dsp:nvSpPr>
        <dsp:cNvPr id="0" name=""/>
        <dsp:cNvSpPr/>
      </dsp:nvSpPr>
      <dsp:spPr>
        <a:xfrm rot="8100000">
          <a:off x="54956" y="452963"/>
          <a:ext cx="262547" cy="262547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85A28C-17AE-5545-868D-F3BEDB8FEDB8}">
      <dsp:nvSpPr>
        <dsp:cNvPr id="0" name=""/>
        <dsp:cNvSpPr/>
      </dsp:nvSpPr>
      <dsp:spPr>
        <a:xfrm>
          <a:off x="84123" y="482130"/>
          <a:ext cx="204213" cy="2042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5FF96-EEC2-0942-BAB0-4930C24482C2}">
      <dsp:nvSpPr>
        <dsp:cNvPr id="0" name=""/>
        <dsp:cNvSpPr/>
      </dsp:nvSpPr>
      <dsp:spPr>
        <a:xfrm>
          <a:off x="371879" y="784107"/>
          <a:ext cx="1249683" cy="1137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Hobbystycznie programuje od 2010 roku </a:t>
          </a:r>
        </a:p>
      </dsp:txBody>
      <dsp:txXfrm>
        <a:off x="371879" y="784107"/>
        <a:ext cx="1249683" cy="1137725"/>
      </dsp:txXfrm>
    </dsp:sp>
    <dsp:sp modelId="{721FB35C-D364-C84D-AC6A-EF93791DD631}">
      <dsp:nvSpPr>
        <dsp:cNvPr id="0" name=""/>
        <dsp:cNvSpPr/>
      </dsp:nvSpPr>
      <dsp:spPr>
        <a:xfrm>
          <a:off x="371879" y="384366"/>
          <a:ext cx="1249683" cy="39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2010</a:t>
          </a:r>
        </a:p>
      </dsp:txBody>
      <dsp:txXfrm>
        <a:off x="371879" y="384366"/>
        <a:ext cx="1249683" cy="399741"/>
      </dsp:txXfrm>
    </dsp:sp>
    <dsp:sp modelId="{FE9CF516-AF33-1444-8A35-DF5394F440EF}">
      <dsp:nvSpPr>
        <dsp:cNvPr id="0" name=""/>
        <dsp:cNvSpPr/>
      </dsp:nvSpPr>
      <dsp:spPr>
        <a:xfrm>
          <a:off x="186230" y="784107"/>
          <a:ext cx="0" cy="113772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CDFB6-20DF-124D-94F7-CC9EE422F40D}">
      <dsp:nvSpPr>
        <dsp:cNvPr id="0" name=""/>
        <dsp:cNvSpPr/>
      </dsp:nvSpPr>
      <dsp:spPr>
        <a:xfrm>
          <a:off x="167035" y="1885856"/>
          <a:ext cx="66833" cy="71953"/>
        </a:xfrm>
        <a:prstGeom prst="ellipse">
          <a:avLst/>
        </a:prstGeom>
        <a:gradFill rotWithShape="0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A3858-E40E-8243-B72A-C0319F6AFA0E}">
      <dsp:nvSpPr>
        <dsp:cNvPr id="0" name=""/>
        <dsp:cNvSpPr/>
      </dsp:nvSpPr>
      <dsp:spPr>
        <a:xfrm rot="18900000">
          <a:off x="859423" y="3128155"/>
          <a:ext cx="262547" cy="262547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BA7C32-3EA0-F747-9547-4AF1FA31A579}">
      <dsp:nvSpPr>
        <dsp:cNvPr id="0" name=""/>
        <dsp:cNvSpPr/>
      </dsp:nvSpPr>
      <dsp:spPr>
        <a:xfrm>
          <a:off x="888589" y="3157321"/>
          <a:ext cx="204213" cy="2042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983AB-0D10-0A4A-A8E5-785BE0E4F1D6}">
      <dsp:nvSpPr>
        <dsp:cNvPr id="0" name=""/>
        <dsp:cNvSpPr/>
      </dsp:nvSpPr>
      <dsp:spPr>
        <a:xfrm>
          <a:off x="1176346" y="1921833"/>
          <a:ext cx="1249683" cy="1137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Komerycjnie zacząłem od 2013 roku</a:t>
          </a:r>
        </a:p>
      </dsp:txBody>
      <dsp:txXfrm>
        <a:off x="1176346" y="1921833"/>
        <a:ext cx="1249683" cy="1137725"/>
      </dsp:txXfrm>
    </dsp:sp>
    <dsp:sp modelId="{07A7FBF1-0DE8-6A48-AC49-2F73252C76BB}">
      <dsp:nvSpPr>
        <dsp:cNvPr id="0" name=""/>
        <dsp:cNvSpPr/>
      </dsp:nvSpPr>
      <dsp:spPr>
        <a:xfrm>
          <a:off x="1176346" y="3059558"/>
          <a:ext cx="1249683" cy="39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2013</a:t>
          </a:r>
        </a:p>
      </dsp:txBody>
      <dsp:txXfrm>
        <a:off x="1176346" y="3059558"/>
        <a:ext cx="1249683" cy="399741"/>
      </dsp:txXfrm>
    </dsp:sp>
    <dsp:sp modelId="{80E19670-8009-8B4B-9BE2-9088D666CD99}">
      <dsp:nvSpPr>
        <dsp:cNvPr id="0" name=""/>
        <dsp:cNvSpPr/>
      </dsp:nvSpPr>
      <dsp:spPr>
        <a:xfrm>
          <a:off x="990696" y="1921833"/>
          <a:ext cx="0" cy="113772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A49A4-722A-7E44-A2AF-72520C2342D9}">
      <dsp:nvSpPr>
        <dsp:cNvPr id="0" name=""/>
        <dsp:cNvSpPr/>
      </dsp:nvSpPr>
      <dsp:spPr>
        <a:xfrm>
          <a:off x="971501" y="1885856"/>
          <a:ext cx="66833" cy="71953"/>
        </a:xfrm>
        <a:prstGeom prst="ellipse">
          <a:avLst/>
        </a:prstGeom>
        <a:gradFill rotWithShape="0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3F6C51-FE45-D343-9F14-C17D3290A0CD}">
      <dsp:nvSpPr>
        <dsp:cNvPr id="0" name=""/>
        <dsp:cNvSpPr/>
      </dsp:nvSpPr>
      <dsp:spPr>
        <a:xfrm rot="8100000">
          <a:off x="1663889" y="452963"/>
          <a:ext cx="262547" cy="262547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75820C-374A-C044-A8CD-FA2A96CECFFA}">
      <dsp:nvSpPr>
        <dsp:cNvPr id="0" name=""/>
        <dsp:cNvSpPr/>
      </dsp:nvSpPr>
      <dsp:spPr>
        <a:xfrm>
          <a:off x="1693056" y="482130"/>
          <a:ext cx="204213" cy="2042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2CC0B-2B73-BB47-A097-19A733E9373B}">
      <dsp:nvSpPr>
        <dsp:cNvPr id="0" name=""/>
        <dsp:cNvSpPr/>
      </dsp:nvSpPr>
      <dsp:spPr>
        <a:xfrm>
          <a:off x="1980812" y="784107"/>
          <a:ext cx="1249683" cy="1137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zacząłem prace z Azurem jako developer</a:t>
          </a:r>
        </a:p>
      </dsp:txBody>
      <dsp:txXfrm>
        <a:off x="1980812" y="784107"/>
        <a:ext cx="1249683" cy="1137725"/>
      </dsp:txXfrm>
    </dsp:sp>
    <dsp:sp modelId="{55200BBE-715A-634D-952E-02AB447F2474}">
      <dsp:nvSpPr>
        <dsp:cNvPr id="0" name=""/>
        <dsp:cNvSpPr/>
      </dsp:nvSpPr>
      <dsp:spPr>
        <a:xfrm>
          <a:off x="1980812" y="384366"/>
          <a:ext cx="1249683" cy="39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2016</a:t>
          </a:r>
        </a:p>
      </dsp:txBody>
      <dsp:txXfrm>
        <a:off x="1980812" y="384366"/>
        <a:ext cx="1249683" cy="399741"/>
      </dsp:txXfrm>
    </dsp:sp>
    <dsp:sp modelId="{5BFEB9EA-D481-D149-82E9-7C6F3C35CF9B}">
      <dsp:nvSpPr>
        <dsp:cNvPr id="0" name=""/>
        <dsp:cNvSpPr/>
      </dsp:nvSpPr>
      <dsp:spPr>
        <a:xfrm>
          <a:off x="1795163" y="784107"/>
          <a:ext cx="0" cy="1137725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2E26D-B518-E14B-9CA1-301D22580AF9}">
      <dsp:nvSpPr>
        <dsp:cNvPr id="0" name=""/>
        <dsp:cNvSpPr/>
      </dsp:nvSpPr>
      <dsp:spPr>
        <a:xfrm>
          <a:off x="1775967" y="1885856"/>
          <a:ext cx="66833" cy="71953"/>
        </a:xfrm>
        <a:prstGeom prst="ellipse">
          <a:avLst/>
        </a:prstGeom>
        <a:gradFill rotWithShape="0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CBC1A0-3734-3349-9C36-54C171AF82A3}">
      <dsp:nvSpPr>
        <dsp:cNvPr id="0" name=""/>
        <dsp:cNvSpPr/>
      </dsp:nvSpPr>
      <dsp:spPr>
        <a:xfrm rot="18900000">
          <a:off x="2468355" y="3128155"/>
          <a:ext cx="262547" cy="262547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E95D59-8CF7-DC4B-AA17-B44A83F51278}">
      <dsp:nvSpPr>
        <dsp:cNvPr id="0" name=""/>
        <dsp:cNvSpPr/>
      </dsp:nvSpPr>
      <dsp:spPr>
        <a:xfrm>
          <a:off x="2497522" y="3157321"/>
          <a:ext cx="204213" cy="2042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B750F-3ADC-0D4D-9A51-DA0F2AA72AAC}">
      <dsp:nvSpPr>
        <dsp:cNvPr id="0" name=""/>
        <dsp:cNvSpPr/>
      </dsp:nvSpPr>
      <dsp:spPr>
        <a:xfrm>
          <a:off x="2785278" y="1921833"/>
          <a:ext cx="1249683" cy="1137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Migracja na DevOpsa</a:t>
          </a:r>
        </a:p>
      </dsp:txBody>
      <dsp:txXfrm>
        <a:off x="2785278" y="1921833"/>
        <a:ext cx="1249683" cy="1137725"/>
      </dsp:txXfrm>
    </dsp:sp>
    <dsp:sp modelId="{44AD8DC6-8761-0E48-984A-425205F3C156}">
      <dsp:nvSpPr>
        <dsp:cNvPr id="0" name=""/>
        <dsp:cNvSpPr/>
      </dsp:nvSpPr>
      <dsp:spPr>
        <a:xfrm>
          <a:off x="2785278" y="3059558"/>
          <a:ext cx="1249683" cy="39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2020</a:t>
          </a:r>
        </a:p>
      </dsp:txBody>
      <dsp:txXfrm>
        <a:off x="2785278" y="3059558"/>
        <a:ext cx="1249683" cy="399741"/>
      </dsp:txXfrm>
    </dsp:sp>
    <dsp:sp modelId="{47A89493-5493-C841-A516-F57D4FB50FF6}">
      <dsp:nvSpPr>
        <dsp:cNvPr id="0" name=""/>
        <dsp:cNvSpPr/>
      </dsp:nvSpPr>
      <dsp:spPr>
        <a:xfrm>
          <a:off x="2599629" y="1921833"/>
          <a:ext cx="0" cy="113772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AB32A-89E8-1D41-A78D-3ECFD90D45F3}">
      <dsp:nvSpPr>
        <dsp:cNvPr id="0" name=""/>
        <dsp:cNvSpPr/>
      </dsp:nvSpPr>
      <dsp:spPr>
        <a:xfrm>
          <a:off x="2580434" y="1885856"/>
          <a:ext cx="66833" cy="71953"/>
        </a:xfrm>
        <a:prstGeom prst="ellipse">
          <a:avLst/>
        </a:prstGeom>
        <a:gradFill rotWithShape="0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E4576F-AD92-2B4D-957B-1A0F06B480C7}">
      <dsp:nvSpPr>
        <dsp:cNvPr id="0" name=""/>
        <dsp:cNvSpPr/>
      </dsp:nvSpPr>
      <dsp:spPr>
        <a:xfrm rot="8100000">
          <a:off x="3272822" y="452963"/>
          <a:ext cx="262547" cy="262547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EB8B2-9896-FC4B-99B6-25E13C9DB193}">
      <dsp:nvSpPr>
        <dsp:cNvPr id="0" name=""/>
        <dsp:cNvSpPr/>
      </dsp:nvSpPr>
      <dsp:spPr>
        <a:xfrm>
          <a:off x="3301988" y="482130"/>
          <a:ext cx="204213" cy="2042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D0053-B44E-0448-9135-1E5C4CEA7662}">
      <dsp:nvSpPr>
        <dsp:cNvPr id="0" name=""/>
        <dsp:cNvSpPr/>
      </dsp:nvSpPr>
      <dsp:spPr>
        <a:xfrm>
          <a:off x="3589744" y="784107"/>
          <a:ext cx="1249683" cy="1137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Zajmuje się designem architektury Azurowej</a:t>
          </a:r>
        </a:p>
      </dsp:txBody>
      <dsp:txXfrm>
        <a:off x="3589744" y="784107"/>
        <a:ext cx="1249683" cy="1137725"/>
      </dsp:txXfrm>
    </dsp:sp>
    <dsp:sp modelId="{C56E3272-CDCF-F448-B896-F506606AA635}">
      <dsp:nvSpPr>
        <dsp:cNvPr id="0" name=""/>
        <dsp:cNvSpPr/>
      </dsp:nvSpPr>
      <dsp:spPr>
        <a:xfrm>
          <a:off x="3589744" y="384366"/>
          <a:ext cx="1249683" cy="399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2022</a:t>
          </a:r>
        </a:p>
      </dsp:txBody>
      <dsp:txXfrm>
        <a:off x="3589744" y="384366"/>
        <a:ext cx="1249683" cy="399741"/>
      </dsp:txXfrm>
    </dsp:sp>
    <dsp:sp modelId="{180B78D8-4365-764B-8A6D-00F39FCA75F4}">
      <dsp:nvSpPr>
        <dsp:cNvPr id="0" name=""/>
        <dsp:cNvSpPr/>
      </dsp:nvSpPr>
      <dsp:spPr>
        <a:xfrm>
          <a:off x="3404095" y="784107"/>
          <a:ext cx="0" cy="1137725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839D5-6264-0340-93D7-73FCE7423E22}">
      <dsp:nvSpPr>
        <dsp:cNvPr id="0" name=""/>
        <dsp:cNvSpPr/>
      </dsp:nvSpPr>
      <dsp:spPr>
        <a:xfrm>
          <a:off x="3384900" y="1885856"/>
          <a:ext cx="66833" cy="71953"/>
        </a:xfrm>
        <a:prstGeom prst="ellipse">
          <a:avLst/>
        </a:prstGeom>
        <a:gradFill rotWithShape="0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573C5-196A-7245-8076-AD38693332D3}">
      <dsp:nvSpPr>
        <dsp:cNvPr id="0" name=""/>
        <dsp:cNvSpPr/>
      </dsp:nvSpPr>
      <dsp:spPr>
        <a:xfrm rot="5400000">
          <a:off x="3616904" y="-1145400"/>
          <a:ext cx="1421534" cy="407310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SQL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Table Storage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NoSQL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MongoDb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Gremlin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PostgreSQL</a:t>
          </a:r>
          <a:endParaRPr lang="en-US" sz="1200" kern="1200"/>
        </a:p>
      </dsp:txBody>
      <dsp:txXfrm rot="-5400000">
        <a:off x="2291120" y="249778"/>
        <a:ext cx="4003709" cy="1282746"/>
      </dsp:txXfrm>
    </dsp:sp>
    <dsp:sp modelId="{277A53EC-FDDA-B140-9825-C1CE6D32D991}">
      <dsp:nvSpPr>
        <dsp:cNvPr id="0" name=""/>
        <dsp:cNvSpPr/>
      </dsp:nvSpPr>
      <dsp:spPr>
        <a:xfrm>
          <a:off x="0" y="2692"/>
          <a:ext cx="2291120" cy="17769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Kilka rodzajów API:</a:t>
          </a:r>
          <a:endParaRPr lang="en-US" sz="2300" kern="1200"/>
        </a:p>
      </dsp:txBody>
      <dsp:txXfrm>
        <a:off x="86742" y="89434"/>
        <a:ext cx="2117636" cy="1603434"/>
      </dsp:txXfrm>
    </dsp:sp>
    <dsp:sp modelId="{AA007FC0-6EA7-AB4E-ADEC-845CEDC87D6C}">
      <dsp:nvSpPr>
        <dsp:cNvPr id="0" name=""/>
        <dsp:cNvSpPr/>
      </dsp:nvSpPr>
      <dsp:spPr>
        <a:xfrm>
          <a:off x="0" y="1868456"/>
          <a:ext cx="2291120" cy="1776918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/>
            <a:t>Automatyczne skalowanie </a:t>
          </a:r>
          <a:endParaRPr lang="en-US" sz="2300" kern="1200" dirty="0"/>
        </a:p>
      </dsp:txBody>
      <dsp:txXfrm>
        <a:off x="86742" y="1955198"/>
        <a:ext cx="2117636" cy="1603434"/>
      </dsp:txXfrm>
    </dsp:sp>
    <dsp:sp modelId="{EB65A0D8-0972-FE47-B5D4-1206841C7E41}">
      <dsp:nvSpPr>
        <dsp:cNvPr id="0" name=""/>
        <dsp:cNvSpPr/>
      </dsp:nvSpPr>
      <dsp:spPr>
        <a:xfrm>
          <a:off x="0" y="3734221"/>
          <a:ext cx="2291120" cy="1776918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 err="1"/>
            <a:t>Georeplikacja</a:t>
          </a:r>
          <a:endParaRPr lang="en-US" sz="2300" kern="1200" dirty="0"/>
        </a:p>
      </dsp:txBody>
      <dsp:txXfrm>
        <a:off x="86742" y="3820963"/>
        <a:ext cx="2117636" cy="1603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EFE6B-9120-CA4C-B3DA-ED80A719907C}">
      <dsp:nvSpPr>
        <dsp:cNvPr id="0" name=""/>
        <dsp:cNvSpPr/>
      </dsp:nvSpPr>
      <dsp:spPr>
        <a:xfrm>
          <a:off x="0" y="7377"/>
          <a:ext cx="6263640" cy="1038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Baza typu key-value</a:t>
          </a:r>
        </a:p>
      </dsp:txBody>
      <dsp:txXfrm>
        <a:off x="50675" y="58052"/>
        <a:ext cx="6162290" cy="936732"/>
      </dsp:txXfrm>
    </dsp:sp>
    <dsp:sp modelId="{8137A5E2-8453-EB45-8BF4-5208274973CA}">
      <dsp:nvSpPr>
        <dsp:cNvPr id="0" name=""/>
        <dsp:cNvSpPr/>
      </dsp:nvSpPr>
      <dsp:spPr>
        <a:xfrm>
          <a:off x="0" y="1120340"/>
          <a:ext cx="6263640" cy="1038082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Oprogramowanie otwarte</a:t>
          </a:r>
        </a:p>
      </dsp:txBody>
      <dsp:txXfrm>
        <a:off x="50675" y="1171015"/>
        <a:ext cx="6162290" cy="936732"/>
      </dsp:txXfrm>
    </dsp:sp>
    <dsp:sp modelId="{32C5CBC0-4236-EF48-8EDF-D46CD3679D85}">
      <dsp:nvSpPr>
        <dsp:cNvPr id="0" name=""/>
        <dsp:cNvSpPr/>
      </dsp:nvSpPr>
      <dsp:spPr>
        <a:xfrm>
          <a:off x="0" y="2233302"/>
          <a:ext cx="6263640" cy="1038082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Doskonała do pamięci podręcznej rozproszonej</a:t>
          </a:r>
        </a:p>
      </dsp:txBody>
      <dsp:txXfrm>
        <a:off x="50675" y="2283977"/>
        <a:ext cx="6162290" cy="936732"/>
      </dsp:txXfrm>
    </dsp:sp>
    <dsp:sp modelId="{E5F8F1DE-B2B8-9948-904B-43EC550111A6}">
      <dsp:nvSpPr>
        <dsp:cNvPr id="0" name=""/>
        <dsp:cNvSpPr/>
      </dsp:nvSpPr>
      <dsp:spPr>
        <a:xfrm>
          <a:off x="0" y="3346265"/>
          <a:ext cx="6263640" cy="1038082"/>
        </a:xfrm>
        <a:prstGeom prst="round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Private Endpoint</a:t>
          </a:r>
        </a:p>
      </dsp:txBody>
      <dsp:txXfrm>
        <a:off x="50675" y="3396940"/>
        <a:ext cx="6162290" cy="936732"/>
      </dsp:txXfrm>
    </dsp:sp>
    <dsp:sp modelId="{40694A63-88CB-544F-A8A6-804C55C2D370}">
      <dsp:nvSpPr>
        <dsp:cNvPr id="0" name=""/>
        <dsp:cNvSpPr/>
      </dsp:nvSpPr>
      <dsp:spPr>
        <a:xfrm>
          <a:off x="0" y="4459227"/>
          <a:ext cx="6263640" cy="1038082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Możliwość persystencji</a:t>
          </a:r>
        </a:p>
      </dsp:txBody>
      <dsp:txXfrm>
        <a:off x="50675" y="4509902"/>
        <a:ext cx="6162290" cy="9367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98B6F-72A1-F24E-A717-90420099ACAC}">
      <dsp:nvSpPr>
        <dsp:cNvPr id="0" name=""/>
        <dsp:cNvSpPr/>
      </dsp:nvSpPr>
      <dsp:spPr>
        <a:xfrm>
          <a:off x="0" y="2346"/>
          <a:ext cx="2394451" cy="10257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Table Storage nie spełnia wymagania cloud agnostic</a:t>
          </a:r>
          <a:endParaRPr lang="en-US" sz="2000" kern="1200"/>
        </a:p>
      </dsp:txBody>
      <dsp:txXfrm>
        <a:off x="50075" y="52421"/>
        <a:ext cx="2294301" cy="925633"/>
      </dsp:txXfrm>
    </dsp:sp>
    <dsp:sp modelId="{987379E6-215D-CF46-8345-A48BF6042E08}">
      <dsp:nvSpPr>
        <dsp:cNvPr id="0" name=""/>
        <dsp:cNvSpPr/>
      </dsp:nvSpPr>
      <dsp:spPr>
        <a:xfrm rot="5400000">
          <a:off x="4112538" y="-536091"/>
          <a:ext cx="820626" cy="425680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CosmosDb – mongoDB api jest dobrym wyborem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PostgreSQL – JSONB bardzo dobrze sobie radzi jako NoSQL</a:t>
          </a:r>
          <a:endParaRPr lang="en-US" sz="1400" kern="1200"/>
        </a:p>
      </dsp:txBody>
      <dsp:txXfrm rot="-5400000">
        <a:off x="2394451" y="1222056"/>
        <a:ext cx="4216741" cy="740506"/>
      </dsp:txXfrm>
    </dsp:sp>
    <dsp:sp modelId="{8716A7A5-1F25-8D47-8693-EFB35656CB71}">
      <dsp:nvSpPr>
        <dsp:cNvPr id="0" name=""/>
        <dsp:cNvSpPr/>
      </dsp:nvSpPr>
      <dsp:spPr>
        <a:xfrm>
          <a:off x="0" y="1079418"/>
          <a:ext cx="2394451" cy="10257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Jeśli potrzebujmy NoSQL:</a:t>
          </a:r>
          <a:endParaRPr lang="en-US" sz="2000" kern="1200"/>
        </a:p>
      </dsp:txBody>
      <dsp:txXfrm>
        <a:off x="50075" y="1129493"/>
        <a:ext cx="2294301" cy="925633"/>
      </dsp:txXfrm>
    </dsp:sp>
    <dsp:sp modelId="{6D1B2C98-2FE6-2644-9D07-152EC004F98B}">
      <dsp:nvSpPr>
        <dsp:cNvPr id="0" name=""/>
        <dsp:cNvSpPr/>
      </dsp:nvSpPr>
      <dsp:spPr>
        <a:xfrm rot="5400000">
          <a:off x="4112538" y="540981"/>
          <a:ext cx="820626" cy="425680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CosmosDb – PostgreSQL albo AzureSQL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AzureSQL</a:t>
          </a:r>
          <a:endParaRPr lang="en-US" sz="1400" kern="1200"/>
        </a:p>
      </dsp:txBody>
      <dsp:txXfrm rot="-5400000">
        <a:off x="2394451" y="2299128"/>
        <a:ext cx="4216741" cy="740506"/>
      </dsp:txXfrm>
    </dsp:sp>
    <dsp:sp modelId="{7C95C6B1-E03B-C04A-AEB0-2A6315FED48A}">
      <dsp:nvSpPr>
        <dsp:cNvPr id="0" name=""/>
        <dsp:cNvSpPr/>
      </dsp:nvSpPr>
      <dsp:spPr>
        <a:xfrm>
          <a:off x="0" y="2156490"/>
          <a:ext cx="2394451" cy="10257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Z sieciowego punktu widzenia lepiej użyć:</a:t>
          </a:r>
          <a:endParaRPr lang="en-US" sz="2000" kern="1200"/>
        </a:p>
      </dsp:txBody>
      <dsp:txXfrm>
        <a:off x="50075" y="2206565"/>
        <a:ext cx="2294301" cy="925633"/>
      </dsp:txXfrm>
    </dsp:sp>
    <dsp:sp modelId="{60ACC9B9-D657-1045-98C2-138EA29E521E}">
      <dsp:nvSpPr>
        <dsp:cNvPr id="0" name=""/>
        <dsp:cNvSpPr/>
      </dsp:nvSpPr>
      <dsp:spPr>
        <a:xfrm rot="5400000">
          <a:off x="4112538" y="1618053"/>
          <a:ext cx="820626" cy="425680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AzureSQL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CosmosDb</a:t>
          </a:r>
          <a:endParaRPr lang="en-US" sz="1400" kern="1200"/>
        </a:p>
      </dsp:txBody>
      <dsp:txXfrm rot="-5400000">
        <a:off x="2394451" y="3376200"/>
        <a:ext cx="4216741" cy="740506"/>
      </dsp:txXfrm>
    </dsp:sp>
    <dsp:sp modelId="{6FB13261-21EA-AB4A-B126-3654A57B88F9}">
      <dsp:nvSpPr>
        <dsp:cNvPr id="0" name=""/>
        <dsp:cNvSpPr/>
      </dsp:nvSpPr>
      <dsp:spPr>
        <a:xfrm>
          <a:off x="0" y="3233562"/>
          <a:ext cx="2394451" cy="10257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Backupy:</a:t>
          </a:r>
          <a:endParaRPr lang="en-US" sz="2000" kern="1200"/>
        </a:p>
      </dsp:txBody>
      <dsp:txXfrm>
        <a:off x="50075" y="3283637"/>
        <a:ext cx="2294301" cy="925633"/>
      </dsp:txXfrm>
    </dsp:sp>
    <dsp:sp modelId="{4A18D9CF-0544-534A-B791-E993727DBB17}">
      <dsp:nvSpPr>
        <dsp:cNvPr id="0" name=""/>
        <dsp:cNvSpPr/>
      </dsp:nvSpPr>
      <dsp:spPr>
        <a:xfrm rot="5400000">
          <a:off x="4112538" y="2695125"/>
          <a:ext cx="820626" cy="425680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PostgreSQL / MySql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AzureSQL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/>
            <a:t>CosmosDB</a:t>
          </a:r>
          <a:r>
            <a:rPr lang="pl-PL" sz="1400" kern="1200" baseline="30000"/>
            <a:t>* </a:t>
          </a:r>
          <a:r>
            <a:rPr lang="pl-PL" sz="1400" kern="1200"/>
            <a:t>- wspiera NoSQL i MongoApi</a:t>
          </a:r>
          <a:endParaRPr lang="en-US" sz="1400" kern="1200"/>
        </a:p>
      </dsp:txBody>
      <dsp:txXfrm rot="-5400000">
        <a:off x="2394451" y="4453272"/>
        <a:ext cx="4216741" cy="740506"/>
      </dsp:txXfrm>
    </dsp:sp>
    <dsp:sp modelId="{137901E7-D6AA-8249-A583-50BADB376B88}">
      <dsp:nvSpPr>
        <dsp:cNvPr id="0" name=""/>
        <dsp:cNvSpPr/>
      </dsp:nvSpPr>
      <dsp:spPr>
        <a:xfrm>
          <a:off x="0" y="4310634"/>
          <a:ext cx="2394451" cy="102578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Uruchomienie lokalne:</a:t>
          </a:r>
          <a:endParaRPr lang="en-US" sz="2000" kern="1200"/>
        </a:p>
      </dsp:txBody>
      <dsp:txXfrm>
        <a:off x="50075" y="4360709"/>
        <a:ext cx="2294301" cy="9256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805A-8EC3-F44A-BDAF-8B573E36D29B}">
      <dsp:nvSpPr>
        <dsp:cNvPr id="0" name=""/>
        <dsp:cNvSpPr/>
      </dsp:nvSpPr>
      <dsp:spPr>
        <a:xfrm>
          <a:off x="0" y="623299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Tańszy w modelu DTU</a:t>
          </a:r>
          <a:endParaRPr lang="en-US" sz="2600" kern="1200"/>
        </a:p>
      </dsp:txBody>
      <dsp:txXfrm>
        <a:off x="31185" y="654484"/>
        <a:ext cx="6604463" cy="576450"/>
      </dsp:txXfrm>
    </dsp:sp>
    <dsp:sp modelId="{56E6DA4D-06DC-9844-BFDE-F3B856C42911}">
      <dsp:nvSpPr>
        <dsp:cNvPr id="0" name=""/>
        <dsp:cNvSpPr/>
      </dsp:nvSpPr>
      <dsp:spPr>
        <a:xfrm>
          <a:off x="0" y="1336999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Przyjemne skalowanie w modelu ElasticPool</a:t>
          </a:r>
          <a:endParaRPr lang="en-US" sz="2600" kern="1200"/>
        </a:p>
      </dsp:txBody>
      <dsp:txXfrm>
        <a:off x="31185" y="1368184"/>
        <a:ext cx="6604463" cy="576450"/>
      </dsp:txXfrm>
    </dsp:sp>
    <dsp:sp modelId="{3F878A77-44CE-E641-ADB8-A5209EE2F2C8}">
      <dsp:nvSpPr>
        <dsp:cNvPr id="0" name=""/>
        <dsp:cNvSpPr/>
      </dsp:nvSpPr>
      <dsp:spPr>
        <a:xfrm>
          <a:off x="0" y="2050699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Pojedynczy Private Endpoint</a:t>
          </a:r>
          <a:endParaRPr lang="en-US" sz="2600" kern="1200"/>
        </a:p>
      </dsp:txBody>
      <dsp:txXfrm>
        <a:off x="31185" y="2081884"/>
        <a:ext cx="6604463" cy="576450"/>
      </dsp:txXfrm>
    </dsp:sp>
    <dsp:sp modelId="{AA9FB10B-448A-CA48-B8BB-186007F4A7E8}">
      <dsp:nvSpPr>
        <dsp:cNvPr id="0" name=""/>
        <dsp:cNvSpPr/>
      </dsp:nvSpPr>
      <dsp:spPr>
        <a:xfrm>
          <a:off x="0" y="2764400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Backup per baza </a:t>
          </a:r>
          <a:endParaRPr lang="en-US" sz="2600" kern="1200"/>
        </a:p>
      </dsp:txBody>
      <dsp:txXfrm>
        <a:off x="31185" y="2795585"/>
        <a:ext cx="6604463" cy="576450"/>
      </dsp:txXfrm>
    </dsp:sp>
    <dsp:sp modelId="{4D50DE2B-66A7-3A49-A675-71793B9A226E}">
      <dsp:nvSpPr>
        <dsp:cNvPr id="0" name=""/>
        <dsp:cNvSpPr/>
      </dsp:nvSpPr>
      <dsp:spPr>
        <a:xfrm>
          <a:off x="0" y="3478100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Możliwość uruchomienia lokalnie bazy </a:t>
          </a:r>
          <a:endParaRPr lang="en-US" sz="2600" kern="1200"/>
        </a:p>
      </dsp:txBody>
      <dsp:txXfrm>
        <a:off x="31185" y="3509285"/>
        <a:ext cx="6604463" cy="576450"/>
      </dsp:txXfrm>
    </dsp:sp>
    <dsp:sp modelId="{E69F0F81-090A-C746-A62F-96FB96011E8D}">
      <dsp:nvSpPr>
        <dsp:cNvPr id="0" name=""/>
        <dsp:cNvSpPr/>
      </dsp:nvSpPr>
      <dsp:spPr>
        <a:xfrm>
          <a:off x="0" y="4191800"/>
          <a:ext cx="6666833" cy="63882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Minus to koszt licencji u innego dostawcy</a:t>
          </a:r>
          <a:endParaRPr lang="en-US" sz="2600" kern="1200"/>
        </a:p>
      </dsp:txBody>
      <dsp:txXfrm>
        <a:off x="31185" y="4222985"/>
        <a:ext cx="6604463" cy="5764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A5993-E417-44DC-AF5A-AB5CBFB98CA2}">
      <dsp:nvSpPr>
        <dsp:cNvPr id="0" name=""/>
        <dsp:cNvSpPr/>
      </dsp:nvSpPr>
      <dsp:spPr>
        <a:xfrm>
          <a:off x="1090511" y="80148"/>
          <a:ext cx="758237" cy="75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24C49-762B-47B8-AF08-D72E6E9B2FE4}">
      <dsp:nvSpPr>
        <dsp:cNvPr id="0" name=""/>
        <dsp:cNvSpPr/>
      </dsp:nvSpPr>
      <dsp:spPr>
        <a:xfrm>
          <a:off x="1249741" y="239377"/>
          <a:ext cx="439777" cy="439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D70E-7041-41D7-8647-5142ADFF5C1A}">
      <dsp:nvSpPr>
        <dsp:cNvPr id="0" name=""/>
        <dsp:cNvSpPr/>
      </dsp:nvSpPr>
      <dsp:spPr>
        <a:xfrm>
          <a:off x="2011228" y="80148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EventHub - Streaming service</a:t>
          </a:r>
        </a:p>
      </dsp:txBody>
      <dsp:txXfrm>
        <a:off x="2011228" y="80148"/>
        <a:ext cx="1787272" cy="758237"/>
      </dsp:txXfrm>
    </dsp:sp>
    <dsp:sp modelId="{FC290753-AC62-4801-968E-36E0706FFA75}">
      <dsp:nvSpPr>
        <dsp:cNvPr id="0" name=""/>
        <dsp:cNvSpPr/>
      </dsp:nvSpPr>
      <dsp:spPr>
        <a:xfrm>
          <a:off x="4109919" y="80148"/>
          <a:ext cx="758237" cy="7582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D20C4-38B0-4529-8FC0-4D0A7963E4D5}">
      <dsp:nvSpPr>
        <dsp:cNvPr id="0" name=""/>
        <dsp:cNvSpPr/>
      </dsp:nvSpPr>
      <dsp:spPr>
        <a:xfrm>
          <a:off x="4269149" y="239377"/>
          <a:ext cx="439777" cy="439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406B0-E502-4C5E-898F-393EB69C27D8}">
      <dsp:nvSpPr>
        <dsp:cNvPr id="0" name=""/>
        <dsp:cNvSpPr/>
      </dsp:nvSpPr>
      <dsp:spPr>
        <a:xfrm>
          <a:off x="5030636" y="80148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Service Bus - Messaging platform</a:t>
          </a:r>
        </a:p>
      </dsp:txBody>
      <dsp:txXfrm>
        <a:off x="5030636" y="80148"/>
        <a:ext cx="1787272" cy="758237"/>
      </dsp:txXfrm>
    </dsp:sp>
    <dsp:sp modelId="{EB754E29-8231-4764-AD5E-6457EFDB5B5F}">
      <dsp:nvSpPr>
        <dsp:cNvPr id="0" name=""/>
        <dsp:cNvSpPr/>
      </dsp:nvSpPr>
      <dsp:spPr>
        <a:xfrm>
          <a:off x="7129327" y="80148"/>
          <a:ext cx="758237" cy="7582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079FE-43F6-4953-832C-C0FEC232D966}">
      <dsp:nvSpPr>
        <dsp:cNvPr id="0" name=""/>
        <dsp:cNvSpPr/>
      </dsp:nvSpPr>
      <dsp:spPr>
        <a:xfrm>
          <a:off x="7288557" y="239377"/>
          <a:ext cx="439777" cy="439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84D13-423E-44C8-9BEC-E8270D27F055}">
      <dsp:nvSpPr>
        <dsp:cNvPr id="0" name=""/>
        <dsp:cNvSpPr/>
      </dsp:nvSpPr>
      <dsp:spPr>
        <a:xfrm>
          <a:off x="8050044" y="80148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Queues - Messaging system</a:t>
          </a:r>
        </a:p>
      </dsp:txBody>
      <dsp:txXfrm>
        <a:off x="8050044" y="80148"/>
        <a:ext cx="1787272" cy="758237"/>
      </dsp:txXfrm>
    </dsp:sp>
    <dsp:sp modelId="{D32F39A5-0FEA-4AF3-9FD4-ADB1DB2C9FE0}">
      <dsp:nvSpPr>
        <dsp:cNvPr id="0" name=""/>
        <dsp:cNvSpPr/>
      </dsp:nvSpPr>
      <dsp:spPr>
        <a:xfrm>
          <a:off x="1090511" y="1465583"/>
          <a:ext cx="758237" cy="7582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86FA6-68B9-48B5-A50F-535864B9B0CF}">
      <dsp:nvSpPr>
        <dsp:cNvPr id="0" name=""/>
        <dsp:cNvSpPr/>
      </dsp:nvSpPr>
      <dsp:spPr>
        <a:xfrm>
          <a:off x="1249741" y="1624813"/>
          <a:ext cx="439777" cy="4397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A162C-7922-4534-AFD1-BD9F0A7690F8}">
      <dsp:nvSpPr>
        <dsp:cNvPr id="0" name=""/>
        <dsp:cNvSpPr/>
      </dsp:nvSpPr>
      <dsp:spPr>
        <a:xfrm>
          <a:off x="2011228" y="1465583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SignalR - Real-time communication</a:t>
          </a:r>
        </a:p>
      </dsp:txBody>
      <dsp:txXfrm>
        <a:off x="2011228" y="1465583"/>
        <a:ext cx="1787272" cy="758237"/>
      </dsp:txXfrm>
    </dsp:sp>
    <dsp:sp modelId="{16152840-0312-4781-9939-D3E982673E15}">
      <dsp:nvSpPr>
        <dsp:cNvPr id="0" name=""/>
        <dsp:cNvSpPr/>
      </dsp:nvSpPr>
      <dsp:spPr>
        <a:xfrm>
          <a:off x="4109919" y="1465583"/>
          <a:ext cx="758237" cy="7582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0424-DC34-4B98-88AF-344BCE87832D}">
      <dsp:nvSpPr>
        <dsp:cNvPr id="0" name=""/>
        <dsp:cNvSpPr/>
      </dsp:nvSpPr>
      <dsp:spPr>
        <a:xfrm>
          <a:off x="4269149" y="1624813"/>
          <a:ext cx="439777" cy="4397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1BD63-9EF8-4C00-8601-D8676578C5AD}">
      <dsp:nvSpPr>
        <dsp:cNvPr id="0" name=""/>
        <dsp:cNvSpPr/>
      </dsp:nvSpPr>
      <dsp:spPr>
        <a:xfrm>
          <a:off x="5030636" y="1465583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Notification Hub - Push notifications service</a:t>
          </a:r>
        </a:p>
      </dsp:txBody>
      <dsp:txXfrm>
        <a:off x="5030636" y="1465583"/>
        <a:ext cx="1787272" cy="758237"/>
      </dsp:txXfrm>
    </dsp:sp>
    <dsp:sp modelId="{ADF8E3DA-BACC-499A-9B64-F2957EE1308B}">
      <dsp:nvSpPr>
        <dsp:cNvPr id="0" name=""/>
        <dsp:cNvSpPr/>
      </dsp:nvSpPr>
      <dsp:spPr>
        <a:xfrm>
          <a:off x="7129327" y="1465583"/>
          <a:ext cx="758237" cy="75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D6CB-B1B4-45E2-BE81-160B72A2BBE1}">
      <dsp:nvSpPr>
        <dsp:cNvPr id="0" name=""/>
        <dsp:cNvSpPr/>
      </dsp:nvSpPr>
      <dsp:spPr>
        <a:xfrm>
          <a:off x="7288557" y="1624813"/>
          <a:ext cx="439777" cy="43977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E9245-DC19-472D-A4A7-DA1CC031DD13}">
      <dsp:nvSpPr>
        <dsp:cNvPr id="0" name=""/>
        <dsp:cNvSpPr/>
      </dsp:nvSpPr>
      <dsp:spPr>
        <a:xfrm>
          <a:off x="8050044" y="1465583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Azure Web PubSub - Real-time communication</a:t>
          </a:r>
        </a:p>
      </dsp:txBody>
      <dsp:txXfrm>
        <a:off x="8050044" y="1465583"/>
        <a:ext cx="1787272" cy="758237"/>
      </dsp:txXfrm>
    </dsp:sp>
    <dsp:sp modelId="{A3AF6704-C3E7-449B-BD88-CF266ECFEA65}">
      <dsp:nvSpPr>
        <dsp:cNvPr id="0" name=""/>
        <dsp:cNvSpPr/>
      </dsp:nvSpPr>
      <dsp:spPr>
        <a:xfrm>
          <a:off x="1090511" y="2851019"/>
          <a:ext cx="758237" cy="7582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15947-8201-4800-AF05-3D8D1F24053C}">
      <dsp:nvSpPr>
        <dsp:cNvPr id="0" name=""/>
        <dsp:cNvSpPr/>
      </dsp:nvSpPr>
      <dsp:spPr>
        <a:xfrm>
          <a:off x="1249741" y="3010249"/>
          <a:ext cx="439777" cy="43977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738A9-9AAB-41FA-9622-17AE22B23F47}">
      <dsp:nvSpPr>
        <dsp:cNvPr id="0" name=""/>
        <dsp:cNvSpPr/>
      </dsp:nvSpPr>
      <dsp:spPr>
        <a:xfrm>
          <a:off x="2011228" y="2851019"/>
          <a:ext cx="1787272" cy="7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Event Grid – Event-Driven Cloud Message broker </a:t>
          </a:r>
        </a:p>
      </dsp:txBody>
      <dsp:txXfrm>
        <a:off x="2011228" y="2851019"/>
        <a:ext cx="1787272" cy="7582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C3DEB-B16C-D746-95A0-4CDC927C03CD}">
      <dsp:nvSpPr>
        <dsp:cNvPr id="0" name=""/>
        <dsp:cNvSpPr/>
      </dsp:nvSpPr>
      <dsp:spPr>
        <a:xfrm rot="5400000">
          <a:off x="7075674" y="-3050997"/>
          <a:ext cx="710498" cy="69938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Azure Service Bus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Google PubSub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Amazon MQ</a:t>
          </a:r>
          <a:endParaRPr lang="en-US" sz="1200" kern="1200"/>
        </a:p>
      </dsp:txBody>
      <dsp:txXfrm rot="-5400000">
        <a:off x="3934018" y="125343"/>
        <a:ext cx="6959126" cy="641130"/>
      </dsp:txXfrm>
    </dsp:sp>
    <dsp:sp modelId="{BFCA62E2-E43E-5D4D-B557-10320DC3E05E}">
      <dsp:nvSpPr>
        <dsp:cNvPr id="0" name=""/>
        <dsp:cNvSpPr/>
      </dsp:nvSpPr>
      <dsp:spPr>
        <a:xfrm>
          <a:off x="0" y="1846"/>
          <a:ext cx="3934018" cy="8881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Każdy Cloud Provider ma swoją własną implementacje</a:t>
          </a:r>
          <a:endParaRPr lang="en-US" sz="1700" kern="1200"/>
        </a:p>
      </dsp:txBody>
      <dsp:txXfrm>
        <a:off x="43355" y="45201"/>
        <a:ext cx="3847308" cy="801413"/>
      </dsp:txXfrm>
    </dsp:sp>
    <dsp:sp modelId="{A7F14DF1-6C18-734B-8054-B262BD283FF3}">
      <dsp:nvSpPr>
        <dsp:cNvPr id="0" name=""/>
        <dsp:cNvSpPr/>
      </dsp:nvSpPr>
      <dsp:spPr>
        <a:xfrm>
          <a:off x="0" y="934376"/>
          <a:ext cx="3934018" cy="888123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RabbitMQ – dostępny jako offering bądź self hosted</a:t>
          </a:r>
          <a:endParaRPr lang="en-US" sz="1700" kern="1200"/>
        </a:p>
      </dsp:txBody>
      <dsp:txXfrm>
        <a:off x="43355" y="977731"/>
        <a:ext cx="3847308" cy="801413"/>
      </dsp:txXfrm>
    </dsp:sp>
    <dsp:sp modelId="{6F958185-41B1-684E-80BC-169EDE51470C}">
      <dsp:nvSpPr>
        <dsp:cNvPr id="0" name=""/>
        <dsp:cNvSpPr/>
      </dsp:nvSpPr>
      <dsp:spPr>
        <a:xfrm rot="5400000">
          <a:off x="7075674" y="-1185938"/>
          <a:ext cx="710498" cy="6993810"/>
        </a:xfrm>
        <a:prstGeom prst="round2Same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MassTransit (c#)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NServiceBus (3rd party app)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Dapr (3rd party app)</a:t>
          </a:r>
          <a:endParaRPr lang="en-US" sz="1200" kern="1200"/>
        </a:p>
      </dsp:txBody>
      <dsp:txXfrm rot="-5400000">
        <a:off x="3934018" y="1990402"/>
        <a:ext cx="6959126" cy="641130"/>
      </dsp:txXfrm>
    </dsp:sp>
    <dsp:sp modelId="{2986C62D-4998-0A4B-B464-F6BE805275C8}">
      <dsp:nvSpPr>
        <dsp:cNvPr id="0" name=""/>
        <dsp:cNvSpPr/>
      </dsp:nvSpPr>
      <dsp:spPr>
        <a:xfrm>
          <a:off x="0" y="1866905"/>
          <a:ext cx="3934018" cy="888123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Można za pomocą 3rd parties bibiliotek w aplikacji obsłużyć kilka dostawców:</a:t>
          </a:r>
          <a:endParaRPr lang="en-US" sz="1700" kern="1200"/>
        </a:p>
      </dsp:txBody>
      <dsp:txXfrm>
        <a:off x="43355" y="1910260"/>
        <a:ext cx="3847308" cy="801413"/>
      </dsp:txXfrm>
    </dsp:sp>
    <dsp:sp modelId="{D203EC51-7E6C-E44B-B5E6-39C3ABC66D80}">
      <dsp:nvSpPr>
        <dsp:cNvPr id="0" name=""/>
        <dsp:cNvSpPr/>
      </dsp:nvSpPr>
      <dsp:spPr>
        <a:xfrm>
          <a:off x="0" y="2799435"/>
          <a:ext cx="3934018" cy="888123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Użycie niskopoziomowej implementacji protokołu AMQP 1.0</a:t>
          </a:r>
          <a:endParaRPr lang="en-US" sz="1700" kern="1200"/>
        </a:p>
      </dsp:txBody>
      <dsp:txXfrm>
        <a:off x="43355" y="2842790"/>
        <a:ext cx="3847308" cy="8014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516B2-4F9F-5542-B2D6-311A84D2FD2D}">
      <dsp:nvSpPr>
        <dsp:cNvPr id="0" name=""/>
        <dsp:cNvSpPr/>
      </dsp:nvSpPr>
      <dsp:spPr>
        <a:xfrm>
          <a:off x="0" y="57822"/>
          <a:ext cx="6798539" cy="6787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Kafka API jest dostępna praktycznie u każdego dostawcy.</a:t>
          </a:r>
        </a:p>
      </dsp:txBody>
      <dsp:txXfrm>
        <a:off x="33134" y="90956"/>
        <a:ext cx="6732271" cy="612478"/>
      </dsp:txXfrm>
    </dsp:sp>
    <dsp:sp modelId="{A79A88BA-9CA5-2848-B8C6-EEA9AD818AD2}">
      <dsp:nvSpPr>
        <dsp:cNvPr id="0" name=""/>
        <dsp:cNvSpPr/>
      </dsp:nvSpPr>
      <dsp:spPr>
        <a:xfrm>
          <a:off x="0" y="785529"/>
          <a:ext cx="6798539" cy="678746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Umożliwia efektywny streaming zdarzeń.</a:t>
          </a:r>
        </a:p>
      </dsp:txBody>
      <dsp:txXfrm>
        <a:off x="33134" y="818663"/>
        <a:ext cx="6732271" cy="612478"/>
      </dsp:txXfrm>
    </dsp:sp>
    <dsp:sp modelId="{7C6CF26A-121F-BD45-AF67-44AAE53B3B95}">
      <dsp:nvSpPr>
        <dsp:cNvPr id="0" name=""/>
        <dsp:cNvSpPr/>
      </dsp:nvSpPr>
      <dsp:spPr>
        <a:xfrm>
          <a:off x="0" y="1513235"/>
          <a:ext cx="6798539" cy="678746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Pozwala na wdrożenie architektury PubSub.</a:t>
          </a:r>
        </a:p>
      </dsp:txBody>
      <dsp:txXfrm>
        <a:off x="33134" y="1546369"/>
        <a:ext cx="6732271" cy="612478"/>
      </dsp:txXfrm>
    </dsp:sp>
    <dsp:sp modelId="{C78FEC98-197C-A74C-BDEF-D7F04F1BA2CD}">
      <dsp:nvSpPr>
        <dsp:cNvPr id="0" name=""/>
        <dsp:cNvSpPr/>
      </dsp:nvSpPr>
      <dsp:spPr>
        <a:xfrm>
          <a:off x="0" y="2240941"/>
          <a:ext cx="6798539" cy="678746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Wymaga zrozumienia różnic pomiędzy Streamingiem a Messagingiem.</a:t>
          </a:r>
        </a:p>
      </dsp:txBody>
      <dsp:txXfrm>
        <a:off x="33134" y="2274075"/>
        <a:ext cx="6732271" cy="612478"/>
      </dsp:txXfrm>
    </dsp:sp>
    <dsp:sp modelId="{B75EFB03-8C0B-5B46-B69E-D38FFBF40DAF}">
      <dsp:nvSpPr>
        <dsp:cNvPr id="0" name=""/>
        <dsp:cNvSpPr/>
      </dsp:nvSpPr>
      <dsp:spPr>
        <a:xfrm>
          <a:off x="0" y="2968647"/>
          <a:ext cx="6798539" cy="6787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 przypadku użycia jako Message Broker konieczna jest implementacja wzorca inbox i outbox.</a:t>
          </a:r>
        </a:p>
      </dsp:txBody>
      <dsp:txXfrm>
        <a:off x="33134" y="3001781"/>
        <a:ext cx="6732271" cy="6124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EAC3-07BE-5F45-9198-98C33FECB31C}">
      <dsp:nvSpPr>
        <dsp:cNvPr id="0" name=""/>
        <dsp:cNvSpPr/>
      </dsp:nvSpPr>
      <dsp:spPr>
        <a:xfrm>
          <a:off x="0" y="56163"/>
          <a:ext cx="6798539" cy="687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Najprostrze rozwiązanie</a:t>
          </a:r>
          <a:endParaRPr lang="en-US" sz="2800" kern="1200"/>
        </a:p>
      </dsp:txBody>
      <dsp:txXfrm>
        <a:off x="33583" y="89746"/>
        <a:ext cx="6731373" cy="620794"/>
      </dsp:txXfrm>
    </dsp:sp>
    <dsp:sp modelId="{35F06EE9-2F69-7344-B014-7C3F3DAA2473}">
      <dsp:nvSpPr>
        <dsp:cNvPr id="0" name=""/>
        <dsp:cNvSpPr/>
      </dsp:nvSpPr>
      <dsp:spPr>
        <a:xfrm>
          <a:off x="0" y="744123"/>
          <a:ext cx="6798539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200" kern="1200"/>
            <a:t>Stawiamy VMSS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200" kern="1200"/>
            <a:t>Uruchamiamy wszystko na VM i zapominamy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200" kern="1200"/>
            <a:t>Storage Account można podpiąć jako NFS w celu przechowywania danych</a:t>
          </a:r>
          <a:endParaRPr lang="en-US" sz="2200" kern="1200"/>
        </a:p>
      </dsp:txBody>
      <dsp:txXfrm>
        <a:off x="0" y="744123"/>
        <a:ext cx="6798539" cy="1449000"/>
      </dsp:txXfrm>
    </dsp:sp>
    <dsp:sp modelId="{80B1BE7D-6CCA-9A4D-897F-0B0CFEA6E1C9}">
      <dsp:nvSpPr>
        <dsp:cNvPr id="0" name=""/>
        <dsp:cNvSpPr/>
      </dsp:nvSpPr>
      <dsp:spPr>
        <a:xfrm>
          <a:off x="0" y="2193123"/>
          <a:ext cx="6798539" cy="68796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Rodzi to problemy:</a:t>
          </a:r>
          <a:endParaRPr lang="en-US" sz="2800" kern="1200"/>
        </a:p>
      </dsp:txBody>
      <dsp:txXfrm>
        <a:off x="33583" y="2226706"/>
        <a:ext cx="6731373" cy="620794"/>
      </dsp:txXfrm>
    </dsp:sp>
    <dsp:sp modelId="{B981B834-474A-5546-8224-CD3EEB312485}">
      <dsp:nvSpPr>
        <dsp:cNvPr id="0" name=""/>
        <dsp:cNvSpPr/>
      </dsp:nvSpPr>
      <dsp:spPr>
        <a:xfrm>
          <a:off x="0" y="2881083"/>
          <a:ext cx="6798539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200" kern="1200"/>
            <a:t>Jak dostarczyć obraz i zmiany w apliakcji?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200" kern="1200"/>
            <a:t>Jak przekazywać sekrety do aplikacji?</a:t>
          </a:r>
          <a:endParaRPr lang="en-US" sz="2200" kern="1200"/>
        </a:p>
      </dsp:txBody>
      <dsp:txXfrm>
        <a:off x="0" y="2881083"/>
        <a:ext cx="6798539" cy="76797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EB7AD-6CF8-E642-B192-44F02DF79AE0}">
      <dsp:nvSpPr>
        <dsp:cNvPr id="0" name=""/>
        <dsp:cNvSpPr/>
      </dsp:nvSpPr>
      <dsp:spPr>
        <a:xfrm>
          <a:off x="0" y="72489"/>
          <a:ext cx="5811128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Packer to narzędzie od Hashicorp, które służy do tworzenia obrazów dla maszyn wirtualnych.</a:t>
          </a:r>
        </a:p>
      </dsp:txBody>
      <dsp:txXfrm>
        <a:off x="51885" y="124374"/>
        <a:ext cx="5707358" cy="959101"/>
      </dsp:txXfrm>
    </dsp:sp>
    <dsp:sp modelId="{7331407C-C1BB-9B41-813E-1088AD568222}">
      <dsp:nvSpPr>
        <dsp:cNvPr id="0" name=""/>
        <dsp:cNvSpPr/>
      </dsp:nvSpPr>
      <dsp:spPr>
        <a:xfrm>
          <a:off x="0" y="1190081"/>
          <a:ext cx="5811128" cy="1062871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Jego składnia jest podobna do tej w Terraformie.</a:t>
          </a:r>
        </a:p>
      </dsp:txBody>
      <dsp:txXfrm>
        <a:off x="51885" y="1241966"/>
        <a:ext cx="5707358" cy="959101"/>
      </dsp:txXfrm>
    </dsp:sp>
    <dsp:sp modelId="{D83C90A9-A258-6A4E-AEB9-8F58F8B0C8D8}">
      <dsp:nvSpPr>
        <dsp:cNvPr id="0" name=""/>
        <dsp:cNvSpPr/>
      </dsp:nvSpPr>
      <dsp:spPr>
        <a:xfrm>
          <a:off x="0" y="2307673"/>
          <a:ext cx="5811128" cy="1062871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Tworzy lokalnie maszynę wirtualną, instaluje wszystkie potrzebne zależności, a następnie zapisuje obraz w galerii.</a:t>
          </a:r>
        </a:p>
      </dsp:txBody>
      <dsp:txXfrm>
        <a:off x="51885" y="2359558"/>
        <a:ext cx="5707358" cy="959101"/>
      </dsp:txXfrm>
    </dsp:sp>
    <dsp:sp modelId="{5A4036CC-864D-4743-B328-5D56DF6561A6}">
      <dsp:nvSpPr>
        <dsp:cNvPr id="0" name=""/>
        <dsp:cNvSpPr/>
      </dsp:nvSpPr>
      <dsp:spPr>
        <a:xfrm>
          <a:off x="0" y="3425265"/>
          <a:ext cx="5811128" cy="1062871"/>
        </a:xfrm>
        <a:prstGeom prst="round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Sekrety z KeyVaulta również można pobierać w trakcie tworzenia obrazu</a:t>
          </a:r>
        </a:p>
      </dsp:txBody>
      <dsp:txXfrm>
        <a:off x="51885" y="3477150"/>
        <a:ext cx="5707358" cy="959101"/>
      </dsp:txXfrm>
    </dsp:sp>
    <dsp:sp modelId="{6AA26BCE-CEAA-6A46-BC1F-596EFE33B52C}">
      <dsp:nvSpPr>
        <dsp:cNvPr id="0" name=""/>
        <dsp:cNvSpPr/>
      </dsp:nvSpPr>
      <dsp:spPr>
        <a:xfrm>
          <a:off x="0" y="4542857"/>
          <a:ext cx="5811128" cy="1062871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Użycie</a:t>
          </a:r>
          <a:r>
            <a:rPr lang="en-US" sz="1900" kern="1200" dirty="0"/>
            <a:t> custom </a:t>
          </a:r>
          <a:r>
            <a:rPr lang="en-US" sz="1900" kern="1200" dirty="0" err="1"/>
            <a:t>scriptu</a:t>
          </a:r>
          <a:r>
            <a:rPr lang="en-US" sz="1900" kern="1200" dirty="0"/>
            <a:t> </a:t>
          </a:r>
          <a:r>
            <a:rPr lang="en-US" sz="1900" kern="1200" dirty="0" err="1"/>
            <a:t>który</a:t>
          </a:r>
          <a:r>
            <a:rPr lang="en-US" sz="1900" kern="1200" dirty="0"/>
            <a:t> </a:t>
          </a:r>
          <a:r>
            <a:rPr lang="en-US" sz="1900" kern="1200" dirty="0" err="1"/>
            <a:t>pobiera</a:t>
          </a:r>
          <a:r>
            <a:rPr lang="en-US" sz="1900" kern="1200" dirty="0"/>
            <a:t> </a:t>
          </a:r>
          <a:r>
            <a:rPr lang="en-US" sz="1900" kern="1200" dirty="0" err="1"/>
            <a:t>sekrety</a:t>
          </a:r>
          <a:r>
            <a:rPr lang="en-US" sz="1900" kern="1200" dirty="0"/>
            <a:t> </a:t>
          </a:r>
          <a:r>
            <a:rPr lang="en-US" sz="1900" kern="1200" dirty="0" err="1"/>
            <a:t>i</a:t>
          </a:r>
          <a:r>
            <a:rPr lang="en-US" sz="1900" kern="1200" dirty="0"/>
            <a:t> </a:t>
          </a:r>
          <a:r>
            <a:rPr lang="en-US" sz="1900" kern="1200" dirty="0" err="1"/>
            <a:t>umieszcza</a:t>
          </a:r>
          <a:r>
            <a:rPr lang="en-US" sz="1900" kern="1200" dirty="0"/>
            <a:t> w </a:t>
          </a:r>
          <a:r>
            <a:rPr lang="en-US" sz="1900" kern="1200" dirty="0" err="1"/>
            <a:t>zmiennych</a:t>
          </a:r>
          <a:r>
            <a:rPr lang="en-US" sz="1900" kern="1200" dirty="0"/>
            <a:t> </a:t>
          </a:r>
          <a:r>
            <a:rPr lang="en-US" sz="1900" kern="1200" dirty="0" err="1"/>
            <a:t>środowiskowych</a:t>
          </a:r>
          <a:r>
            <a:rPr lang="en-US" sz="1900" kern="1200" dirty="0"/>
            <a:t> </a:t>
          </a:r>
        </a:p>
      </dsp:txBody>
      <dsp:txXfrm>
        <a:off x="51885" y="4594742"/>
        <a:ext cx="5707358" cy="9591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47874-3C1B-5E47-A0ED-B561E2FF7B06}">
      <dsp:nvSpPr>
        <dsp:cNvPr id="0" name=""/>
        <dsp:cNvSpPr/>
      </dsp:nvSpPr>
      <dsp:spPr>
        <a:xfrm>
          <a:off x="0" y="80813"/>
          <a:ext cx="515778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Koszta – IaaS jest droższy niż inne rozwiązania</a:t>
          </a:r>
          <a:endParaRPr lang="en-US" sz="2100" kern="1200"/>
        </a:p>
      </dsp:txBody>
      <dsp:txXfrm>
        <a:off x="40780" y="121593"/>
        <a:ext cx="5076227" cy="753819"/>
      </dsp:txXfrm>
    </dsp:sp>
    <dsp:sp modelId="{F2E0331F-647D-E348-A52C-3C368DB9AFD1}">
      <dsp:nvSpPr>
        <dsp:cNvPr id="0" name=""/>
        <dsp:cNvSpPr/>
      </dsp:nvSpPr>
      <dsp:spPr>
        <a:xfrm>
          <a:off x="0" y="976673"/>
          <a:ext cx="515778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Znajomość linuxa/windowsa </a:t>
          </a:r>
          <a:endParaRPr lang="en-US" sz="2100" kern="1200"/>
        </a:p>
      </dsp:txBody>
      <dsp:txXfrm>
        <a:off x="40780" y="1017453"/>
        <a:ext cx="5076227" cy="753819"/>
      </dsp:txXfrm>
    </dsp:sp>
    <dsp:sp modelId="{8754A2CC-C94F-5D4F-B517-ABA21BBE7CA8}">
      <dsp:nvSpPr>
        <dsp:cNvPr id="0" name=""/>
        <dsp:cNvSpPr/>
      </dsp:nvSpPr>
      <dsp:spPr>
        <a:xfrm>
          <a:off x="0" y="1872534"/>
          <a:ext cx="515778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Zarządzanie i aktualizacje Systemu operacyjnego</a:t>
          </a:r>
          <a:endParaRPr lang="en-US" sz="2100" kern="1200"/>
        </a:p>
      </dsp:txBody>
      <dsp:txXfrm>
        <a:off x="40780" y="1913314"/>
        <a:ext cx="5076227" cy="753819"/>
      </dsp:txXfrm>
    </dsp:sp>
    <dsp:sp modelId="{861B5025-3416-BE4C-ACF1-C1CE584D3B97}">
      <dsp:nvSpPr>
        <dsp:cNvPr id="0" name=""/>
        <dsp:cNvSpPr/>
      </dsp:nvSpPr>
      <dsp:spPr>
        <a:xfrm>
          <a:off x="0" y="2768394"/>
          <a:ext cx="5157787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Zbieranie logów aplikacyjnych oraz monitoring utrudniony</a:t>
          </a:r>
          <a:endParaRPr lang="en-US" sz="2100" kern="1200"/>
        </a:p>
      </dsp:txBody>
      <dsp:txXfrm>
        <a:off x="40780" y="2809174"/>
        <a:ext cx="5076227" cy="753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E760D-3581-1744-BA1C-8E32DC38A319}">
      <dsp:nvSpPr>
        <dsp:cNvPr id="0" name=""/>
        <dsp:cNvSpPr/>
      </dsp:nvSpPr>
      <dsp:spPr>
        <a:xfrm>
          <a:off x="0" y="49629"/>
          <a:ext cx="5157787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Aplikacje zaprojektowane pod kątem konkretnej chmury, wykorzystujące jej natywne usługi</a:t>
          </a:r>
          <a:endParaRPr lang="en-US" sz="2100" kern="1200" dirty="0"/>
        </a:p>
      </dsp:txBody>
      <dsp:txXfrm>
        <a:off x="56372" y="106001"/>
        <a:ext cx="5045043" cy="1042045"/>
      </dsp:txXfrm>
    </dsp:sp>
    <dsp:sp modelId="{B2CEE9C3-6B99-E542-BAAE-C1DF7951FCFA}">
      <dsp:nvSpPr>
        <dsp:cNvPr id="0" name=""/>
        <dsp:cNvSpPr/>
      </dsp:nvSpPr>
      <dsp:spPr>
        <a:xfrm>
          <a:off x="0" y="1264899"/>
          <a:ext cx="5157787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Wysoka zależność do chmury</a:t>
          </a:r>
          <a:endParaRPr lang="en-US" sz="2100" kern="1200" dirty="0"/>
        </a:p>
      </dsp:txBody>
      <dsp:txXfrm>
        <a:off x="56372" y="1321271"/>
        <a:ext cx="5045043" cy="1042045"/>
      </dsp:txXfrm>
    </dsp:sp>
    <dsp:sp modelId="{79E3027F-5401-6B48-B7A3-90B51776C029}">
      <dsp:nvSpPr>
        <dsp:cNvPr id="0" name=""/>
        <dsp:cNvSpPr/>
      </dsp:nvSpPr>
      <dsp:spPr>
        <a:xfrm>
          <a:off x="0" y="2480169"/>
          <a:ext cx="5157787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Niższe koszty utrzymania</a:t>
          </a:r>
          <a:endParaRPr lang="en-US" sz="2100" kern="1200" dirty="0"/>
        </a:p>
      </dsp:txBody>
      <dsp:txXfrm>
        <a:off x="56372" y="2536541"/>
        <a:ext cx="5045043" cy="10420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7F0DB-DABD-0C46-8289-35C6B2B3DE99}">
      <dsp:nvSpPr>
        <dsp:cNvPr id="0" name=""/>
        <dsp:cNvSpPr/>
      </dsp:nvSpPr>
      <dsp:spPr>
        <a:xfrm>
          <a:off x="0" y="76418"/>
          <a:ext cx="5183188" cy="850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500" kern="1200" dirty="0"/>
            <a:t>Prosta migracja</a:t>
          </a:r>
          <a:endParaRPr lang="en-US" sz="3500" kern="1200" dirty="0"/>
        </a:p>
      </dsp:txBody>
      <dsp:txXfrm>
        <a:off x="41517" y="117935"/>
        <a:ext cx="5100154" cy="7674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1DB26-6C91-3249-B267-2A505E2764E9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Nie ma konieczności intensywnego zarządzania infrastrukturą, koncentrujemy się głównie na aplikacji.</a:t>
          </a:r>
        </a:p>
      </dsp:txBody>
      <dsp:txXfrm>
        <a:off x="3416125" y="53310"/>
        <a:ext cx="3683350" cy="945199"/>
      </dsp:txXfrm>
    </dsp:sp>
    <dsp:sp modelId="{DB113BD6-BF48-1047-928D-99E55E31AAA2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Niewielki vendor lock.</a:t>
          </a:r>
        </a:p>
      </dsp:txBody>
      <dsp:txXfrm>
        <a:off x="3416125" y="1153149"/>
        <a:ext cx="3683350" cy="945199"/>
      </dsp:txXfrm>
    </dsp:sp>
    <dsp:sp modelId="{F5F52315-7854-1442-BF1C-2FFBA070DC53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Wykorzystanie kontenerów pozwala zredukować wysiłek związany z aktualizacją aplikacji.</a:t>
          </a:r>
        </a:p>
      </dsp:txBody>
      <dsp:txXfrm>
        <a:off x="3416125" y="2252988"/>
        <a:ext cx="3683350" cy="945199"/>
      </dsp:txXfrm>
    </dsp:sp>
    <dsp:sp modelId="{2FE85531-E9E2-7E42-A28D-D9F6D304AA06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Solidna architektura.</a:t>
          </a:r>
        </a:p>
      </dsp:txBody>
      <dsp:txXfrm>
        <a:off x="3416125" y="3352827"/>
        <a:ext cx="3683350" cy="9451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A3848-E439-2C4E-B07E-392348B41F05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Przyjemne skalowanie aplikacji</a:t>
          </a:r>
        </a:p>
      </dsp:txBody>
      <dsp:txXfrm>
        <a:off x="582645" y="1178"/>
        <a:ext cx="2174490" cy="1304694"/>
      </dsp:txXfrm>
    </dsp:sp>
    <dsp:sp modelId="{8A2092D2-D323-674B-A89B-D6728FC9E405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Natywna autoryzacja dla aplikacji webowych</a:t>
          </a:r>
        </a:p>
      </dsp:txBody>
      <dsp:txXfrm>
        <a:off x="2974584" y="1178"/>
        <a:ext cx="2174490" cy="1304694"/>
      </dsp:txXfrm>
    </dsp:sp>
    <dsp:sp modelId="{32485D0B-5816-D34A-AF15-FA155069EBD6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Bezproblemowa integracja z KeyVault</a:t>
          </a:r>
        </a:p>
      </dsp:txBody>
      <dsp:txXfrm>
        <a:off x="5366524" y="1178"/>
        <a:ext cx="2174490" cy="1304694"/>
      </dsp:txXfrm>
    </dsp:sp>
    <dsp:sp modelId="{5DA629E3-337D-8E40-8F8E-3C415ED2DC2A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Montowanie plików z konta magazynowego (NFS, SMB)</a:t>
          </a:r>
        </a:p>
      </dsp:txBody>
      <dsp:txXfrm>
        <a:off x="7758464" y="1178"/>
        <a:ext cx="2174490" cy="1304694"/>
      </dsp:txXfrm>
    </dsp:sp>
    <dsp:sp modelId="{9496FC37-4BA6-0042-BA43-29998AD7DFA9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Wsparcie dla Managed Identity</a:t>
          </a:r>
          <a:endParaRPr lang="en-US" sz="1700" kern="1200"/>
        </a:p>
      </dsp:txBody>
      <dsp:txXfrm>
        <a:off x="582645" y="1523321"/>
        <a:ext cx="2174490" cy="1304694"/>
      </dsp:txXfrm>
    </dsp:sp>
    <dsp:sp modelId="{0CEF533E-AC00-374D-8332-DB2FE8837C9C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Możliwość umieszczenia frontendu na koncie magazynowym</a:t>
          </a:r>
        </a:p>
      </dsp:txBody>
      <dsp:txXfrm>
        <a:off x="2974584" y="1523321"/>
        <a:ext cx="2174490" cy="1304694"/>
      </dsp:txXfrm>
    </dsp:sp>
    <dsp:sp modelId="{B07764F5-CBD4-3A47-ACAD-083CBDA1A7E8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Frontdoor oferuje wbudowany CDN</a:t>
          </a:r>
        </a:p>
      </dsp:txBody>
      <dsp:txXfrm>
        <a:off x="5366524" y="1523321"/>
        <a:ext cx="2174490" cy="1304694"/>
      </dsp:txXfrm>
    </dsp:sp>
    <dsp:sp modelId="{5B877AB0-3AD0-C547-98A1-316002DEBC68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Precyzyjna telemetria (śledzenie, metryki) wymaga wdrożenia w aplikacji</a:t>
          </a:r>
        </a:p>
      </dsp:txBody>
      <dsp:txXfrm>
        <a:off x="7758464" y="1523321"/>
        <a:ext cx="2174490" cy="1304694"/>
      </dsp:txXfrm>
    </dsp:sp>
    <dsp:sp modelId="{43B832F3-E7BA-2444-B885-783EEDB721BE}">
      <dsp:nvSpPr>
        <dsp:cNvPr id="0" name=""/>
        <dsp:cNvSpPr/>
      </dsp:nvSpPr>
      <dsp:spPr>
        <a:xfrm>
          <a:off x="1778615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Skalowanie na poziomie instancji</a:t>
          </a:r>
        </a:p>
      </dsp:txBody>
      <dsp:txXfrm>
        <a:off x="1778615" y="3045465"/>
        <a:ext cx="2174490" cy="1304694"/>
      </dsp:txXfrm>
    </dsp:sp>
    <dsp:sp modelId="{50454E9F-996E-F244-B8DB-5E7931BB5621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Wyzwania związane z wersjonowaniem aplikacji</a:t>
          </a:r>
        </a:p>
      </dsp:txBody>
      <dsp:txXfrm>
        <a:off x="4170554" y="3045465"/>
        <a:ext cx="2174490" cy="1304694"/>
      </dsp:txXfrm>
    </dsp:sp>
    <dsp:sp modelId="{46B1A815-424E-C74E-9C2A-F299E5E9DBFF}">
      <dsp:nvSpPr>
        <dsp:cNvPr id="0" name=""/>
        <dsp:cNvSpPr/>
      </dsp:nvSpPr>
      <dsp:spPr>
        <a:xfrm>
          <a:off x="656249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API Management jako punkt dostępu</a:t>
          </a:r>
        </a:p>
      </dsp:txBody>
      <dsp:txXfrm>
        <a:off x="6562494" y="3045465"/>
        <a:ext cx="2174490" cy="130469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C626C-051F-AB4B-8532-5F24BB30C49F}">
      <dsp:nvSpPr>
        <dsp:cNvPr id="0" name=""/>
        <dsp:cNvSpPr/>
      </dsp:nvSpPr>
      <dsp:spPr>
        <a:xfrm>
          <a:off x="3170" y="232216"/>
          <a:ext cx="2514897" cy="1508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Skalowanie per kontener – na jednym maszynie więcej kontenerów zmieścimy</a:t>
          </a:r>
          <a:endParaRPr lang="en-US" sz="1900" kern="1200"/>
        </a:p>
      </dsp:txBody>
      <dsp:txXfrm>
        <a:off x="3170" y="232216"/>
        <a:ext cx="2514897" cy="1508938"/>
      </dsp:txXfrm>
    </dsp:sp>
    <dsp:sp modelId="{7A85D0AE-39C6-0544-A3EA-CD08B742287D}">
      <dsp:nvSpPr>
        <dsp:cNvPr id="0" name=""/>
        <dsp:cNvSpPr/>
      </dsp:nvSpPr>
      <dsp:spPr>
        <a:xfrm>
          <a:off x="2769557" y="232216"/>
          <a:ext cx="2514897" cy="15089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Możliwość użycia OpenTelemetry pod trace i integracje z KeyVaultem</a:t>
          </a:r>
          <a:endParaRPr lang="en-US" sz="1900" kern="1200"/>
        </a:p>
      </dsp:txBody>
      <dsp:txXfrm>
        <a:off x="2769557" y="232216"/>
        <a:ext cx="2514897" cy="1508938"/>
      </dsp:txXfrm>
    </dsp:sp>
    <dsp:sp modelId="{F56799AA-7912-3B40-A624-657EC4498B7D}">
      <dsp:nvSpPr>
        <dsp:cNvPr id="0" name=""/>
        <dsp:cNvSpPr/>
      </dsp:nvSpPr>
      <dsp:spPr>
        <a:xfrm>
          <a:off x="5535944" y="232216"/>
          <a:ext cx="2514897" cy="15089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Łatwe wersjonowanie kodu</a:t>
          </a:r>
          <a:endParaRPr lang="en-US" sz="1900" kern="1200"/>
        </a:p>
      </dsp:txBody>
      <dsp:txXfrm>
        <a:off x="5535944" y="232216"/>
        <a:ext cx="2514897" cy="1508938"/>
      </dsp:txXfrm>
    </dsp:sp>
    <dsp:sp modelId="{A2EF1107-FA28-0D49-9FD8-9A256D2ED9E4}">
      <dsp:nvSpPr>
        <dsp:cNvPr id="0" name=""/>
        <dsp:cNvSpPr/>
      </dsp:nvSpPr>
      <dsp:spPr>
        <a:xfrm>
          <a:off x="8302332" y="232216"/>
          <a:ext cx="2514897" cy="1508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Natywne autoryzacja po stornie container app</a:t>
          </a:r>
          <a:endParaRPr lang="en-US" sz="1900" kern="1200"/>
        </a:p>
      </dsp:txBody>
      <dsp:txXfrm>
        <a:off x="8302332" y="232216"/>
        <a:ext cx="2514897" cy="1508938"/>
      </dsp:txXfrm>
    </dsp:sp>
    <dsp:sp modelId="{1D5FBD7E-4989-5D49-A794-24B705164F91}">
      <dsp:nvSpPr>
        <dsp:cNvPr id="0" name=""/>
        <dsp:cNvSpPr/>
      </dsp:nvSpPr>
      <dsp:spPr>
        <a:xfrm>
          <a:off x="3170" y="1992644"/>
          <a:ext cx="2514897" cy="15089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Możliwość użycia mTLS</a:t>
          </a:r>
          <a:endParaRPr lang="en-US" sz="1900" kern="1200"/>
        </a:p>
      </dsp:txBody>
      <dsp:txXfrm>
        <a:off x="3170" y="1992644"/>
        <a:ext cx="2514897" cy="1508938"/>
      </dsp:txXfrm>
    </dsp:sp>
    <dsp:sp modelId="{D5A27094-5BB2-B240-9DB5-263FA1A98113}">
      <dsp:nvSpPr>
        <dsp:cNvPr id="0" name=""/>
        <dsp:cNvSpPr/>
      </dsp:nvSpPr>
      <dsp:spPr>
        <a:xfrm>
          <a:off x="2769557" y="1992644"/>
          <a:ext cx="2514897" cy="1508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Integracja z KeyVaultem</a:t>
          </a:r>
          <a:endParaRPr lang="en-US" sz="1900" kern="1200"/>
        </a:p>
      </dsp:txBody>
      <dsp:txXfrm>
        <a:off x="2769557" y="1992644"/>
        <a:ext cx="2514897" cy="1508938"/>
      </dsp:txXfrm>
    </dsp:sp>
    <dsp:sp modelId="{A003ABB9-3A3C-D947-8D6C-A43E2A773C25}">
      <dsp:nvSpPr>
        <dsp:cNvPr id="0" name=""/>
        <dsp:cNvSpPr/>
      </dsp:nvSpPr>
      <dsp:spPr>
        <a:xfrm>
          <a:off x="5535944" y="1992644"/>
          <a:ext cx="2514897" cy="15089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Wsparcie dla Managed Identity</a:t>
          </a:r>
          <a:endParaRPr lang="en-US" sz="1900" kern="1200"/>
        </a:p>
      </dsp:txBody>
      <dsp:txXfrm>
        <a:off x="5535944" y="1992644"/>
        <a:ext cx="2514897" cy="1508938"/>
      </dsp:txXfrm>
    </dsp:sp>
    <dsp:sp modelId="{E04FA4A9-4088-F54D-A08F-E41229C93F0A}">
      <dsp:nvSpPr>
        <dsp:cNvPr id="0" name=""/>
        <dsp:cNvSpPr/>
      </dsp:nvSpPr>
      <dsp:spPr>
        <a:xfrm>
          <a:off x="8302332" y="1992644"/>
          <a:ext cx="2514897" cy="15089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Montowanie plików z konta magazynowego (NFS, SMB)</a:t>
          </a:r>
        </a:p>
      </dsp:txBody>
      <dsp:txXfrm>
        <a:off x="8302332" y="1992644"/>
        <a:ext cx="2514897" cy="150893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25F8-F06C-4504-B692-B554CEB95742}">
      <dsp:nvSpPr>
        <dsp:cNvPr id="0" name=""/>
        <dsp:cNvSpPr/>
      </dsp:nvSpPr>
      <dsp:spPr>
        <a:xfrm>
          <a:off x="308962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4CDAA-A529-4F76-A01E-69A3A43A08A7}">
      <dsp:nvSpPr>
        <dsp:cNvPr id="0" name=""/>
        <dsp:cNvSpPr/>
      </dsp:nvSpPr>
      <dsp:spPr>
        <a:xfrm>
          <a:off x="513483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A53E8-83C2-4D66-AAAA-4BEA3288AFF7}">
      <dsp:nvSpPr>
        <dsp:cNvPr id="0" name=""/>
        <dsp:cNvSpPr/>
      </dsp:nvSpPr>
      <dsp:spPr>
        <a:xfrm>
          <a:off x="2179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Można integrować Container Apps z OpenTelemetry </a:t>
          </a:r>
          <a:endParaRPr lang="en-US" sz="1100" kern="1200"/>
        </a:p>
      </dsp:txBody>
      <dsp:txXfrm>
        <a:off x="2179" y="2152049"/>
        <a:ext cx="1573242" cy="688293"/>
      </dsp:txXfrm>
    </dsp:sp>
    <dsp:sp modelId="{9AD8619E-4170-4BB1-B2B2-B20565B278F2}">
      <dsp:nvSpPr>
        <dsp:cNvPr id="0" name=""/>
        <dsp:cNvSpPr/>
      </dsp:nvSpPr>
      <dsp:spPr>
        <a:xfrm>
          <a:off x="2157521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D283D-827A-4F21-8929-689ECED9B660}">
      <dsp:nvSpPr>
        <dsp:cNvPr id="0" name=""/>
        <dsp:cNvSpPr/>
      </dsp:nvSpPr>
      <dsp:spPr>
        <a:xfrm>
          <a:off x="2362043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36DF4-2662-4CC1-9E9A-AB34180712E6}">
      <dsp:nvSpPr>
        <dsp:cNvPr id="0" name=""/>
        <dsp:cNvSpPr/>
      </dsp:nvSpPr>
      <dsp:spPr>
        <a:xfrm>
          <a:off x="1850739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Application Insight służy wtedy do przechowywania trace</a:t>
          </a:r>
          <a:endParaRPr lang="en-US" sz="1100" kern="1200"/>
        </a:p>
      </dsp:txBody>
      <dsp:txXfrm>
        <a:off x="1850739" y="2152049"/>
        <a:ext cx="1573242" cy="688293"/>
      </dsp:txXfrm>
    </dsp:sp>
    <dsp:sp modelId="{E958520E-FC8B-4701-A87A-300016661593}">
      <dsp:nvSpPr>
        <dsp:cNvPr id="0" name=""/>
        <dsp:cNvSpPr/>
      </dsp:nvSpPr>
      <dsp:spPr>
        <a:xfrm>
          <a:off x="4006081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D37D6-30BE-4DF5-B153-5E534FEEE844}">
      <dsp:nvSpPr>
        <dsp:cNvPr id="0" name=""/>
        <dsp:cNvSpPr/>
      </dsp:nvSpPr>
      <dsp:spPr>
        <a:xfrm>
          <a:off x="4210602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1630C-2057-4C49-86EC-371E751630F5}">
      <dsp:nvSpPr>
        <dsp:cNvPr id="0" name=""/>
        <dsp:cNvSpPr/>
      </dsp:nvSpPr>
      <dsp:spPr>
        <a:xfrm>
          <a:off x="3699299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Logi są traktowane jako trace</a:t>
          </a:r>
          <a:endParaRPr lang="en-US" sz="1100" kern="1200"/>
        </a:p>
      </dsp:txBody>
      <dsp:txXfrm>
        <a:off x="3699299" y="2152049"/>
        <a:ext cx="1573242" cy="688293"/>
      </dsp:txXfrm>
    </dsp:sp>
    <dsp:sp modelId="{BBB0AA47-DD4A-452F-9E2C-F4BD73B93B59}">
      <dsp:nvSpPr>
        <dsp:cNvPr id="0" name=""/>
        <dsp:cNvSpPr/>
      </dsp:nvSpPr>
      <dsp:spPr>
        <a:xfrm>
          <a:off x="5854640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C234A-0539-40BB-B7CB-046729928437}">
      <dsp:nvSpPr>
        <dsp:cNvPr id="0" name=""/>
        <dsp:cNvSpPr/>
      </dsp:nvSpPr>
      <dsp:spPr>
        <a:xfrm>
          <a:off x="6059162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44B66-6D63-4733-978D-37EFD2F177A9}">
      <dsp:nvSpPr>
        <dsp:cNvPr id="0" name=""/>
        <dsp:cNvSpPr/>
      </dsp:nvSpPr>
      <dsp:spPr>
        <a:xfrm>
          <a:off x="5547858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Aplikacja musi mieć zadeklarowany w jawny sposób użycie Azure Monitora jako collectora</a:t>
          </a:r>
          <a:endParaRPr lang="en-US" sz="1100" kern="1200"/>
        </a:p>
      </dsp:txBody>
      <dsp:txXfrm>
        <a:off x="5547858" y="2152049"/>
        <a:ext cx="1573242" cy="688293"/>
      </dsp:txXfrm>
    </dsp:sp>
    <dsp:sp modelId="{185371F8-63B7-4359-AD0E-0A0CE4DCEBFC}">
      <dsp:nvSpPr>
        <dsp:cNvPr id="0" name=""/>
        <dsp:cNvSpPr/>
      </dsp:nvSpPr>
      <dsp:spPr>
        <a:xfrm>
          <a:off x="7703200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AB1A3-E9ED-4961-97BC-9B309CF24131}">
      <dsp:nvSpPr>
        <dsp:cNvPr id="0" name=""/>
        <dsp:cNvSpPr/>
      </dsp:nvSpPr>
      <dsp:spPr>
        <a:xfrm>
          <a:off x="7907721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0A939-6395-4687-9557-814BBD8F42D3}">
      <dsp:nvSpPr>
        <dsp:cNvPr id="0" name=""/>
        <dsp:cNvSpPr/>
      </dsp:nvSpPr>
      <dsp:spPr>
        <a:xfrm>
          <a:off x="7396418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Application insight nie ma jakoś super fajnego UI do przeglądania trace</a:t>
          </a:r>
          <a:endParaRPr lang="en-US" sz="1100" kern="1200"/>
        </a:p>
      </dsp:txBody>
      <dsp:txXfrm>
        <a:off x="7396418" y="2152049"/>
        <a:ext cx="1573242" cy="688293"/>
      </dsp:txXfrm>
    </dsp:sp>
    <dsp:sp modelId="{BC549E92-AD6F-48E7-9F34-C699373D290D}">
      <dsp:nvSpPr>
        <dsp:cNvPr id="0" name=""/>
        <dsp:cNvSpPr/>
      </dsp:nvSpPr>
      <dsp:spPr>
        <a:xfrm>
          <a:off x="9551760" y="893455"/>
          <a:ext cx="959677" cy="9596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958BB-472E-4164-AD67-81242A81C0F3}">
      <dsp:nvSpPr>
        <dsp:cNvPr id="0" name=""/>
        <dsp:cNvSpPr/>
      </dsp:nvSpPr>
      <dsp:spPr>
        <a:xfrm>
          <a:off x="9756281" y="1097977"/>
          <a:ext cx="550634" cy="5506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F3275-3BC3-4B0A-B8FE-EEBEE3BC108B}">
      <dsp:nvSpPr>
        <dsp:cNvPr id="0" name=""/>
        <dsp:cNvSpPr/>
      </dsp:nvSpPr>
      <dsp:spPr>
        <a:xfrm>
          <a:off x="9244977" y="2152049"/>
          <a:ext cx="1573242" cy="68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Konfiguracja obywa się na poziomie całego środowiska</a:t>
          </a:r>
          <a:endParaRPr lang="en-US" sz="1100" kern="1200"/>
        </a:p>
      </dsp:txBody>
      <dsp:txXfrm>
        <a:off x="9244977" y="2152049"/>
        <a:ext cx="1573242" cy="68829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9DC96-F1E3-2B45-A289-707951B958CB}">
      <dsp:nvSpPr>
        <dsp:cNvPr id="0" name=""/>
        <dsp:cNvSpPr/>
      </dsp:nvSpPr>
      <dsp:spPr>
        <a:xfrm>
          <a:off x="0" y="11611"/>
          <a:ext cx="9633098" cy="393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Autoskalowanie</a:t>
          </a:r>
          <a:r>
            <a:rPr lang="en-US" sz="1600" kern="1200" dirty="0"/>
            <a:t> </a:t>
          </a:r>
          <a:r>
            <a:rPr lang="en-US" sz="1600" kern="1200" dirty="0" err="1"/>
            <a:t>na</a:t>
          </a:r>
          <a:r>
            <a:rPr lang="en-US" sz="1600" kern="1200" dirty="0"/>
            <a:t> </a:t>
          </a:r>
          <a:r>
            <a:rPr lang="en-US" sz="1600" kern="1200" dirty="0" err="1"/>
            <a:t>bazie</a:t>
          </a:r>
          <a:r>
            <a:rPr lang="en-US" sz="1600" kern="1200" dirty="0"/>
            <a:t> </a:t>
          </a:r>
          <a:r>
            <a:rPr lang="en-US" sz="1600" kern="1200" dirty="0" err="1"/>
            <a:t>requestów</a:t>
          </a:r>
          <a:r>
            <a:rPr lang="en-US" sz="1600" kern="1200" dirty="0"/>
            <a:t>, </a:t>
          </a:r>
          <a:r>
            <a:rPr lang="en-US" sz="1600" kern="1200" dirty="0" err="1"/>
            <a:t>czy</a:t>
          </a:r>
          <a:r>
            <a:rPr lang="en-US" sz="1600" kern="1200" dirty="0"/>
            <a:t> </a:t>
          </a:r>
          <a:r>
            <a:rPr lang="en-US" sz="1600" kern="1200" dirty="0" err="1"/>
            <a:t>innych</a:t>
          </a:r>
          <a:r>
            <a:rPr lang="en-US" sz="1600" kern="1200" dirty="0"/>
            <a:t> </a:t>
          </a:r>
          <a:r>
            <a:rPr lang="en-US" sz="1600" kern="1200" dirty="0" err="1"/>
            <a:t>metryk</a:t>
          </a:r>
          <a:endParaRPr lang="en-US" sz="1600" kern="1200" dirty="0"/>
        </a:p>
      </dsp:txBody>
      <dsp:txXfrm>
        <a:off x="19191" y="30802"/>
        <a:ext cx="9594716" cy="354738"/>
      </dsp:txXfrm>
    </dsp:sp>
    <dsp:sp modelId="{6185E6F5-ED50-5D46-B861-8031084C4298}">
      <dsp:nvSpPr>
        <dsp:cNvPr id="0" name=""/>
        <dsp:cNvSpPr/>
      </dsp:nvSpPr>
      <dsp:spPr>
        <a:xfrm>
          <a:off x="0" y="450811"/>
          <a:ext cx="9633098" cy="393120"/>
        </a:xfrm>
        <a:prstGeom prst="round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Integracje z KeyVaultem </a:t>
          </a:r>
        </a:p>
      </dsp:txBody>
      <dsp:txXfrm>
        <a:off x="19191" y="470002"/>
        <a:ext cx="9594716" cy="354738"/>
      </dsp:txXfrm>
    </dsp:sp>
    <dsp:sp modelId="{F83B027D-C56F-7848-9851-C4F189E82B29}">
      <dsp:nvSpPr>
        <dsp:cNvPr id="0" name=""/>
        <dsp:cNvSpPr/>
      </dsp:nvSpPr>
      <dsp:spPr>
        <a:xfrm>
          <a:off x="0" y="890011"/>
          <a:ext cx="9633098" cy="39312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Managed Identity</a:t>
          </a:r>
        </a:p>
      </dsp:txBody>
      <dsp:txXfrm>
        <a:off x="19191" y="909202"/>
        <a:ext cx="9594716" cy="354738"/>
      </dsp:txXfrm>
    </dsp:sp>
    <dsp:sp modelId="{F78FC79B-9E2C-114E-A8C7-AB27AE4AC7D9}">
      <dsp:nvSpPr>
        <dsp:cNvPr id="0" name=""/>
        <dsp:cNvSpPr/>
      </dsp:nvSpPr>
      <dsp:spPr>
        <a:xfrm>
          <a:off x="0" y="1329212"/>
          <a:ext cx="9633098" cy="3931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Canary Deployment</a:t>
          </a:r>
        </a:p>
      </dsp:txBody>
      <dsp:txXfrm>
        <a:off x="19191" y="1348403"/>
        <a:ext cx="9594716" cy="354738"/>
      </dsp:txXfrm>
    </dsp:sp>
    <dsp:sp modelId="{0A6247DA-DC90-E54F-8148-DED782EABE9E}">
      <dsp:nvSpPr>
        <dsp:cNvPr id="0" name=""/>
        <dsp:cNvSpPr/>
      </dsp:nvSpPr>
      <dsp:spPr>
        <a:xfrm>
          <a:off x="0" y="1768412"/>
          <a:ext cx="9633098" cy="39312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Zarządzanie</a:t>
          </a:r>
          <a:r>
            <a:rPr lang="en-US" sz="1600" kern="1200" dirty="0"/>
            <a:t> API </a:t>
          </a:r>
          <a:r>
            <a:rPr lang="en-US" sz="1600" kern="1200" dirty="0" err="1"/>
            <a:t>jako</a:t>
          </a:r>
          <a:r>
            <a:rPr lang="en-US" sz="1600" kern="1200" dirty="0"/>
            <a:t> API Management </a:t>
          </a:r>
        </a:p>
      </dsp:txBody>
      <dsp:txXfrm>
        <a:off x="19191" y="1787603"/>
        <a:ext cx="9594716" cy="354738"/>
      </dsp:txXfrm>
    </dsp:sp>
    <dsp:sp modelId="{48F97F6F-3B7D-1847-8E7D-D7DF0E589CDB}">
      <dsp:nvSpPr>
        <dsp:cNvPr id="0" name=""/>
        <dsp:cNvSpPr/>
      </dsp:nvSpPr>
      <dsp:spPr>
        <a:xfrm>
          <a:off x="0" y="2207612"/>
          <a:ext cx="9633098" cy="393120"/>
        </a:xfrm>
        <a:prstGeom prst="round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Cieżki</a:t>
          </a:r>
          <a:r>
            <a:rPr lang="en-US" sz="1600" kern="1200" dirty="0"/>
            <a:t> UI do </a:t>
          </a:r>
          <a:r>
            <a:rPr lang="en-US" sz="1600" kern="1200" dirty="0" err="1"/>
            <a:t>przeglądania</a:t>
          </a:r>
          <a:r>
            <a:rPr lang="en-US" sz="1600" kern="1200" dirty="0"/>
            <a:t> </a:t>
          </a:r>
          <a:r>
            <a:rPr lang="en-US" sz="1600" kern="1200" dirty="0" err="1"/>
            <a:t>i</a:t>
          </a:r>
          <a:r>
            <a:rPr lang="en-US" sz="1600" kern="1200" dirty="0"/>
            <a:t> </a:t>
          </a:r>
          <a:r>
            <a:rPr lang="en-US" sz="1600" kern="1200" dirty="0" err="1"/>
            <a:t>szukania</a:t>
          </a:r>
          <a:r>
            <a:rPr lang="en-US" sz="1600" kern="1200" dirty="0"/>
            <a:t>  </a:t>
          </a:r>
          <a:r>
            <a:rPr lang="en-US" sz="1600" kern="1200" dirty="0" err="1"/>
            <a:t>traców</a:t>
          </a:r>
          <a:endParaRPr lang="en-US" sz="1600" kern="1200" dirty="0"/>
        </a:p>
      </dsp:txBody>
      <dsp:txXfrm>
        <a:off x="19191" y="2226803"/>
        <a:ext cx="9594716" cy="354738"/>
      </dsp:txXfrm>
    </dsp:sp>
    <dsp:sp modelId="{5BC0ABDD-47CD-9C44-AA89-BF1563B4B67F}">
      <dsp:nvSpPr>
        <dsp:cNvPr id="0" name=""/>
        <dsp:cNvSpPr/>
      </dsp:nvSpPr>
      <dsp:spPr>
        <a:xfrm>
          <a:off x="0" y="2646812"/>
          <a:ext cx="9633098" cy="3931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OpenTelemetry wymaga skonfigurowania AzureMonitor w aplikacji</a:t>
          </a:r>
        </a:p>
      </dsp:txBody>
      <dsp:txXfrm>
        <a:off x="19191" y="2666003"/>
        <a:ext cx="9594716" cy="35473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6F5B2-1779-3943-AD81-C30003520AB1}">
      <dsp:nvSpPr>
        <dsp:cNvPr id="0" name=""/>
        <dsp:cNvSpPr/>
      </dsp:nvSpPr>
      <dsp:spPr>
        <a:xfrm>
          <a:off x="0" y="23449"/>
          <a:ext cx="6666833" cy="9336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/>
            <a:t>Pożegnajmy się:</a:t>
          </a:r>
          <a:endParaRPr lang="en-US" sz="3800" kern="1200"/>
        </a:p>
      </dsp:txBody>
      <dsp:txXfrm>
        <a:off x="45578" y="69027"/>
        <a:ext cx="6575677" cy="842504"/>
      </dsp:txXfrm>
    </dsp:sp>
    <dsp:sp modelId="{6E445BCD-60BC-704E-9849-452A551CA21A}">
      <dsp:nvSpPr>
        <dsp:cNvPr id="0" name=""/>
        <dsp:cNvSpPr/>
      </dsp:nvSpPr>
      <dsp:spPr>
        <a:xfrm>
          <a:off x="0" y="957110"/>
          <a:ext cx="6666833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/>
            <a:t>automatycznym TLS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 dirty="0"/>
            <a:t>Integracją z </a:t>
          </a:r>
          <a:r>
            <a:rPr lang="pl-PL" sz="3000" kern="1200" dirty="0" err="1"/>
            <a:t>KeyVaultem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/>
            <a:t>Dynamicznym endpointem</a:t>
          </a:r>
          <a:endParaRPr lang="en-US" sz="3000" kern="1200"/>
        </a:p>
      </dsp:txBody>
      <dsp:txXfrm>
        <a:off x="0" y="957110"/>
        <a:ext cx="6666833" cy="1573199"/>
      </dsp:txXfrm>
    </dsp:sp>
    <dsp:sp modelId="{331C45FD-5B40-E149-96E3-8A9ADC9DC926}">
      <dsp:nvSpPr>
        <dsp:cNvPr id="0" name=""/>
        <dsp:cNvSpPr/>
      </dsp:nvSpPr>
      <dsp:spPr>
        <a:xfrm>
          <a:off x="0" y="2530309"/>
          <a:ext cx="6666833" cy="93366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/>
            <a:t>Przywitajmy:</a:t>
          </a:r>
          <a:endParaRPr lang="en-US" sz="3800" kern="1200"/>
        </a:p>
      </dsp:txBody>
      <dsp:txXfrm>
        <a:off x="45578" y="2575887"/>
        <a:ext cx="6575677" cy="842504"/>
      </dsp:txXfrm>
    </dsp:sp>
    <dsp:sp modelId="{FC16A4AC-DFD4-9A4B-84F9-21F4945BCAC6}">
      <dsp:nvSpPr>
        <dsp:cNvPr id="0" name=""/>
        <dsp:cNvSpPr/>
      </dsp:nvSpPr>
      <dsp:spPr>
        <a:xfrm>
          <a:off x="0" y="3463970"/>
          <a:ext cx="6666833" cy="196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/>
            <a:t>Elastyczne podejście pod aplikacje - rozszerzalność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 dirty="0"/>
            <a:t>Przyjemne skalowanie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3000" kern="1200"/>
            <a:t>Deklaracyjne podejście</a:t>
          </a:r>
          <a:endParaRPr lang="en-US" sz="3000" kern="1200"/>
        </a:p>
      </dsp:txBody>
      <dsp:txXfrm>
        <a:off x="0" y="3463970"/>
        <a:ext cx="6666833" cy="19665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719C3-BA4A-F049-8617-3938C5ADDDC7}">
      <dsp:nvSpPr>
        <dsp:cNvPr id="0" name=""/>
        <dsp:cNvSpPr/>
      </dsp:nvSpPr>
      <dsp:spPr>
        <a:xfrm>
          <a:off x="0" y="93834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Jedyny zasób który można podpiąć do AKS jako ReadWriteMany</a:t>
          </a:r>
          <a:endParaRPr lang="en-US" sz="2100" kern="1200"/>
        </a:p>
      </dsp:txBody>
      <dsp:txXfrm>
        <a:off x="25188" y="119022"/>
        <a:ext cx="10465224" cy="465594"/>
      </dsp:txXfrm>
    </dsp:sp>
    <dsp:sp modelId="{F7351AB1-7AA4-0140-8EC0-D4DE710DEA1D}">
      <dsp:nvSpPr>
        <dsp:cNvPr id="0" name=""/>
        <dsp:cNvSpPr/>
      </dsp:nvSpPr>
      <dsp:spPr>
        <a:xfrm>
          <a:off x="0" y="670284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Wymagane włączenie Azure Data Lake Storage hierarchical namespace</a:t>
          </a:r>
          <a:endParaRPr lang="en-US" sz="2100" kern="1200"/>
        </a:p>
      </dsp:txBody>
      <dsp:txXfrm>
        <a:off x="25188" y="695472"/>
        <a:ext cx="10465224" cy="465594"/>
      </dsp:txXfrm>
    </dsp:sp>
    <dsp:sp modelId="{5329D678-49C3-9240-BBE6-9C2F6E8A8559}">
      <dsp:nvSpPr>
        <dsp:cNvPr id="0" name=""/>
        <dsp:cNvSpPr/>
      </dsp:nvSpPr>
      <dsp:spPr>
        <a:xfrm>
          <a:off x="0" y="1246734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Dwie metody:</a:t>
          </a:r>
          <a:endParaRPr lang="en-US" sz="2100" kern="1200"/>
        </a:p>
      </dsp:txBody>
      <dsp:txXfrm>
        <a:off x="25188" y="1271922"/>
        <a:ext cx="10465224" cy="465594"/>
      </dsp:txXfrm>
    </dsp:sp>
    <dsp:sp modelId="{DC5D23D1-D97D-C943-B413-24960982517B}">
      <dsp:nvSpPr>
        <dsp:cNvPr id="0" name=""/>
        <dsp:cNvSpPr/>
      </dsp:nvSpPr>
      <dsp:spPr>
        <a:xfrm>
          <a:off x="0" y="1762704"/>
          <a:ext cx="105156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600" kern="1200"/>
            <a:t>Fuse -  blobFuse2, open source który imituje POSIX  (</a:t>
          </a:r>
          <a:r>
            <a:rPr lang="pl-PL" sz="1600" kern="1200">
              <a:hlinkClick xmlns:r="http://schemas.openxmlformats.org/officeDocument/2006/relationships" r:id="rId1"/>
            </a:rPr>
            <a:t>https://github.com/Azure/azure-storage-fuse/tree/main</a:t>
          </a:r>
          <a:r>
            <a:rPr lang="pl-PL" sz="1600" kern="1200"/>
            <a:t>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600" kern="1200"/>
            <a:t>NFSv3 – używa protokołu NFS do umieszczania danych w blob storage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600" kern="1200"/>
            <a:t>(należy zezwolić przepuszczania ruchu po porcie 111)</a:t>
          </a:r>
          <a:endParaRPr lang="en-US" sz="1600" kern="1200"/>
        </a:p>
      </dsp:txBody>
      <dsp:txXfrm>
        <a:off x="0" y="1762704"/>
        <a:ext cx="10515600" cy="825930"/>
      </dsp:txXfrm>
    </dsp:sp>
    <dsp:sp modelId="{D0CBB7B2-A0F3-E546-A07E-735549337EEA}">
      <dsp:nvSpPr>
        <dsp:cNvPr id="0" name=""/>
        <dsp:cNvSpPr/>
      </dsp:nvSpPr>
      <dsp:spPr>
        <a:xfrm>
          <a:off x="0" y="2588633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Brak kontroli nad limitem storage – zawsze będzie pokzywał 2TB wolnej przestrenii</a:t>
          </a:r>
          <a:endParaRPr lang="en-US" sz="2100" kern="1200"/>
        </a:p>
      </dsp:txBody>
      <dsp:txXfrm>
        <a:off x="25188" y="2613821"/>
        <a:ext cx="10465224" cy="465594"/>
      </dsp:txXfrm>
    </dsp:sp>
    <dsp:sp modelId="{EF5F4890-BC5C-D845-AEE2-92E96FD346D8}">
      <dsp:nvSpPr>
        <dsp:cNvPr id="0" name=""/>
        <dsp:cNvSpPr/>
      </dsp:nvSpPr>
      <dsp:spPr>
        <a:xfrm>
          <a:off x="0" y="3165084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Dobrze opisana dokumentacja – </a:t>
          </a:r>
          <a:r>
            <a:rPr lang="pl-PL" sz="2100" kern="1200">
              <a:hlinkClick xmlns:r="http://schemas.openxmlformats.org/officeDocument/2006/relationships" r:id="rId2"/>
            </a:rPr>
            <a:t>link</a:t>
          </a:r>
          <a:endParaRPr lang="en-US" sz="2100" kern="1200"/>
        </a:p>
      </dsp:txBody>
      <dsp:txXfrm>
        <a:off x="25188" y="3190272"/>
        <a:ext cx="10465224" cy="465594"/>
      </dsp:txXfrm>
    </dsp:sp>
    <dsp:sp modelId="{CF5A9B15-F9E6-3942-B302-CC687EE12B0C}">
      <dsp:nvSpPr>
        <dsp:cNvPr id="0" name=""/>
        <dsp:cNvSpPr/>
      </dsp:nvSpPr>
      <dsp:spPr>
        <a:xfrm>
          <a:off x="0" y="3741534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Należy dodatkowo włączyć w klastr blob-driver</a:t>
          </a:r>
          <a:endParaRPr lang="en-US" sz="2100" kern="1200"/>
        </a:p>
      </dsp:txBody>
      <dsp:txXfrm>
        <a:off x="25188" y="3766722"/>
        <a:ext cx="10465224" cy="46559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6F6A8-E54E-4148-B9D2-46B7AA63830F}">
      <dsp:nvSpPr>
        <dsp:cNvPr id="0" name=""/>
        <dsp:cNvSpPr/>
      </dsp:nvSpPr>
      <dsp:spPr>
        <a:xfrm>
          <a:off x="0" y="91196"/>
          <a:ext cx="6589260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Flux2 rozwiązanie do zarządzania Continuous Delivery za pomocą Gita</a:t>
          </a:r>
          <a:endParaRPr lang="en-US" sz="2000" kern="1200"/>
        </a:p>
      </dsp:txBody>
      <dsp:txXfrm>
        <a:off x="38838" y="130034"/>
        <a:ext cx="6511584" cy="717924"/>
      </dsp:txXfrm>
    </dsp:sp>
    <dsp:sp modelId="{1D8C1129-3EE4-EF49-9923-42029C2D0A47}">
      <dsp:nvSpPr>
        <dsp:cNvPr id="0" name=""/>
        <dsp:cNvSpPr/>
      </dsp:nvSpPr>
      <dsp:spPr>
        <a:xfrm>
          <a:off x="0" y="944396"/>
          <a:ext cx="6589260" cy="795600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Zarządzanie Helmami, Kustomize</a:t>
          </a:r>
          <a:endParaRPr lang="en-US" sz="2000" kern="1200"/>
        </a:p>
      </dsp:txBody>
      <dsp:txXfrm>
        <a:off x="38838" y="983234"/>
        <a:ext cx="6511584" cy="717924"/>
      </dsp:txXfrm>
    </dsp:sp>
    <dsp:sp modelId="{2D565608-B221-EB4B-9604-81C385160E2E}">
      <dsp:nvSpPr>
        <dsp:cNvPr id="0" name=""/>
        <dsp:cNvSpPr/>
      </dsp:nvSpPr>
      <dsp:spPr>
        <a:xfrm>
          <a:off x="0" y="1797596"/>
          <a:ext cx="6589260" cy="795600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Automatycznie podbija wersje obrazów dockerowych</a:t>
          </a:r>
          <a:endParaRPr lang="en-US" sz="2000" kern="1200"/>
        </a:p>
      </dsp:txBody>
      <dsp:txXfrm>
        <a:off x="38838" y="1836434"/>
        <a:ext cx="6511584" cy="717924"/>
      </dsp:txXfrm>
    </dsp:sp>
    <dsp:sp modelId="{575FC827-6A18-B04B-9F97-06371FC7AAE9}">
      <dsp:nvSpPr>
        <dsp:cNvPr id="0" name=""/>
        <dsp:cNvSpPr/>
      </dsp:nvSpPr>
      <dsp:spPr>
        <a:xfrm>
          <a:off x="0" y="2650796"/>
          <a:ext cx="6589260" cy="795600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Notyfikacje do Slacka, Teamsów itp.</a:t>
          </a:r>
          <a:endParaRPr lang="en-US" sz="2000" kern="1200"/>
        </a:p>
      </dsp:txBody>
      <dsp:txXfrm>
        <a:off x="38838" y="2689634"/>
        <a:ext cx="6511584" cy="717924"/>
      </dsp:txXfrm>
    </dsp:sp>
    <dsp:sp modelId="{D20E5C88-F975-7644-BEEC-5A2353384C9D}">
      <dsp:nvSpPr>
        <dsp:cNvPr id="0" name=""/>
        <dsp:cNvSpPr/>
      </dsp:nvSpPr>
      <dsp:spPr>
        <a:xfrm>
          <a:off x="0" y="3503996"/>
          <a:ext cx="6589260" cy="795600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Brak UI</a:t>
          </a:r>
          <a:endParaRPr lang="en-US" sz="2000" kern="1200"/>
        </a:p>
      </dsp:txBody>
      <dsp:txXfrm>
        <a:off x="38838" y="3542834"/>
        <a:ext cx="6511584" cy="717924"/>
      </dsp:txXfrm>
    </dsp:sp>
    <dsp:sp modelId="{265A245A-3FC4-3C4F-BDBA-04D07C9B8014}">
      <dsp:nvSpPr>
        <dsp:cNvPr id="0" name=""/>
        <dsp:cNvSpPr/>
      </dsp:nvSpPr>
      <dsp:spPr>
        <a:xfrm>
          <a:off x="0" y="4357196"/>
          <a:ext cx="6589260" cy="7956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Zarządzane przez MS</a:t>
          </a:r>
          <a:endParaRPr lang="en-US" sz="2000" kern="1200"/>
        </a:p>
      </dsp:txBody>
      <dsp:txXfrm>
        <a:off x="38838" y="4396034"/>
        <a:ext cx="6511584" cy="7179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41F21-3216-4841-A24A-9CB7FAE1ED1C}">
      <dsp:nvSpPr>
        <dsp:cNvPr id="0" name=""/>
        <dsp:cNvSpPr/>
      </dsp:nvSpPr>
      <dsp:spPr>
        <a:xfrm>
          <a:off x="0" y="0"/>
          <a:ext cx="65892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CD241-DFB3-984E-8DA5-05E1D2D8CEBB}">
      <dsp:nvSpPr>
        <dsp:cNvPr id="0" name=""/>
        <dsp:cNvSpPr/>
      </dsp:nvSpPr>
      <dsp:spPr>
        <a:xfrm>
          <a:off x="0" y="0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Bardziej popularne rozwiązanie oparciu o GitOps</a:t>
          </a:r>
          <a:endParaRPr lang="en-US" sz="3600" kern="1200"/>
        </a:p>
      </dsp:txBody>
      <dsp:txXfrm>
        <a:off x="0" y="0"/>
        <a:ext cx="6589260" cy="1310998"/>
      </dsp:txXfrm>
    </dsp:sp>
    <dsp:sp modelId="{8455EFED-1150-224A-BDF0-2924E656B2F4}">
      <dsp:nvSpPr>
        <dsp:cNvPr id="0" name=""/>
        <dsp:cNvSpPr/>
      </dsp:nvSpPr>
      <dsp:spPr>
        <a:xfrm>
          <a:off x="0" y="1310998"/>
          <a:ext cx="6589260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7D879-92EB-404B-8460-98CB18706C3D}">
      <dsp:nvSpPr>
        <dsp:cNvPr id="0" name=""/>
        <dsp:cNvSpPr/>
      </dsp:nvSpPr>
      <dsp:spPr>
        <a:xfrm>
          <a:off x="0" y="1310998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Pattern App of Apps</a:t>
          </a:r>
          <a:endParaRPr lang="en-US" sz="3600" kern="1200"/>
        </a:p>
      </dsp:txBody>
      <dsp:txXfrm>
        <a:off x="0" y="1310998"/>
        <a:ext cx="6589260" cy="1310998"/>
      </dsp:txXfrm>
    </dsp:sp>
    <dsp:sp modelId="{F51424B8-6ABA-D846-B5CA-30C5FEE73AB6}">
      <dsp:nvSpPr>
        <dsp:cNvPr id="0" name=""/>
        <dsp:cNvSpPr/>
      </dsp:nvSpPr>
      <dsp:spPr>
        <a:xfrm>
          <a:off x="0" y="2621996"/>
          <a:ext cx="6589260" cy="0"/>
        </a:xfrm>
        <a:prstGeom prst="line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3B4B1-3B40-EE45-B929-61B529A0BA91}">
      <dsp:nvSpPr>
        <dsp:cNvPr id="0" name=""/>
        <dsp:cNvSpPr/>
      </dsp:nvSpPr>
      <dsp:spPr>
        <a:xfrm>
          <a:off x="0" y="2621996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Miły UI</a:t>
          </a:r>
          <a:endParaRPr lang="en-US" sz="3600" kern="1200"/>
        </a:p>
      </dsp:txBody>
      <dsp:txXfrm>
        <a:off x="0" y="2621996"/>
        <a:ext cx="6589260" cy="1310998"/>
      </dsp:txXfrm>
    </dsp:sp>
    <dsp:sp modelId="{14E7CB2F-D016-924B-A8B5-B183944B42AD}">
      <dsp:nvSpPr>
        <dsp:cNvPr id="0" name=""/>
        <dsp:cNvSpPr/>
      </dsp:nvSpPr>
      <dsp:spPr>
        <a:xfrm>
          <a:off x="0" y="3932994"/>
          <a:ext cx="6589260" cy="0"/>
        </a:xfrm>
        <a:prstGeom prst="lin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61F0-BF36-5344-A25B-B909C3D0A11F}">
      <dsp:nvSpPr>
        <dsp:cNvPr id="0" name=""/>
        <dsp:cNvSpPr/>
      </dsp:nvSpPr>
      <dsp:spPr>
        <a:xfrm>
          <a:off x="0" y="3932994"/>
          <a:ext cx="6589260" cy="131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/>
            <a:t>Możliwe podglądanie logów oraz wszystkich aplikacji</a:t>
          </a:r>
          <a:endParaRPr lang="en-US" sz="3600" kern="1200"/>
        </a:p>
      </dsp:txBody>
      <dsp:txXfrm>
        <a:off x="0" y="3932994"/>
        <a:ext cx="6589260" cy="131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6CD36-1DEE-034E-91AA-FF5460D0BAD4}">
      <dsp:nvSpPr>
        <dsp:cNvPr id="0" name=""/>
        <dsp:cNvSpPr/>
      </dsp:nvSpPr>
      <dsp:spPr>
        <a:xfrm>
          <a:off x="0" y="49629"/>
          <a:ext cx="51831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Architektura niezależna od dostawcy, działająca na wielu platformach chmurowych</a:t>
          </a:r>
          <a:endParaRPr lang="en-US" sz="2100" kern="1200" dirty="0"/>
        </a:p>
      </dsp:txBody>
      <dsp:txXfrm>
        <a:off x="56372" y="106001"/>
        <a:ext cx="5070444" cy="1042045"/>
      </dsp:txXfrm>
    </dsp:sp>
    <dsp:sp modelId="{8DA83D70-3705-0A4D-9EFC-FF1647C42EF3}">
      <dsp:nvSpPr>
        <dsp:cNvPr id="0" name=""/>
        <dsp:cNvSpPr/>
      </dsp:nvSpPr>
      <dsp:spPr>
        <a:xfrm>
          <a:off x="0" y="1264899"/>
          <a:ext cx="51831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Niski Vendor Lock dla Aplikacji</a:t>
          </a:r>
          <a:endParaRPr lang="en-US" sz="2100" kern="1200"/>
        </a:p>
      </dsp:txBody>
      <dsp:txXfrm>
        <a:off x="56372" y="1321271"/>
        <a:ext cx="5070444" cy="1042045"/>
      </dsp:txXfrm>
    </dsp:sp>
    <dsp:sp modelId="{F7506B5A-7192-4946-A18B-10B2665DD5B8}">
      <dsp:nvSpPr>
        <dsp:cNvPr id="0" name=""/>
        <dsp:cNvSpPr/>
      </dsp:nvSpPr>
      <dsp:spPr>
        <a:xfrm>
          <a:off x="0" y="2480169"/>
          <a:ext cx="5183188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Wyższy koszt utrzymania</a:t>
          </a:r>
          <a:endParaRPr lang="en-US" sz="2100" kern="1200"/>
        </a:p>
      </dsp:txBody>
      <dsp:txXfrm>
        <a:off x="56372" y="2536541"/>
        <a:ext cx="5070444" cy="104204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1F851-4837-5C41-A3AF-DE0AA429C743}">
      <dsp:nvSpPr>
        <dsp:cNvPr id="0" name=""/>
        <dsp:cNvSpPr/>
      </dsp:nvSpPr>
      <dsp:spPr>
        <a:xfrm>
          <a:off x="0" y="682946"/>
          <a:ext cx="6589260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Zarządzanie DNS na podstawie wpisów gatewayu/ingress controller</a:t>
          </a:r>
          <a:endParaRPr lang="en-US" sz="3100" kern="1200"/>
        </a:p>
      </dsp:txBody>
      <dsp:txXfrm>
        <a:off x="60199" y="743145"/>
        <a:ext cx="6468862" cy="1112781"/>
      </dsp:txXfrm>
    </dsp:sp>
    <dsp:sp modelId="{9BF9F250-6B30-BD47-9DBE-CADD52E13027}">
      <dsp:nvSpPr>
        <dsp:cNvPr id="0" name=""/>
        <dsp:cNvSpPr/>
      </dsp:nvSpPr>
      <dsp:spPr>
        <a:xfrm>
          <a:off x="0" y="2005406"/>
          <a:ext cx="6589260" cy="1233179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Integracja z Azure Private Dns Zone</a:t>
          </a:r>
          <a:endParaRPr lang="en-US" sz="3100" kern="1200"/>
        </a:p>
      </dsp:txBody>
      <dsp:txXfrm>
        <a:off x="60199" y="2065605"/>
        <a:ext cx="6468862" cy="1112781"/>
      </dsp:txXfrm>
    </dsp:sp>
    <dsp:sp modelId="{F1EFF141-7D9A-5140-9AC1-53F70121BDA9}">
      <dsp:nvSpPr>
        <dsp:cNvPr id="0" name=""/>
        <dsp:cNvSpPr/>
      </dsp:nvSpPr>
      <dsp:spPr>
        <a:xfrm>
          <a:off x="0" y="3327866"/>
          <a:ext cx="6589260" cy="1233179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Automatycznie aktualizuje wpisy w DNS Zone</a:t>
          </a:r>
          <a:endParaRPr lang="en-US" sz="3100" kern="1200"/>
        </a:p>
      </dsp:txBody>
      <dsp:txXfrm>
        <a:off x="60199" y="3388065"/>
        <a:ext cx="6468862" cy="11127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A142-4046-5D4A-9854-49CFC662B584}">
      <dsp:nvSpPr>
        <dsp:cNvPr id="0" name=""/>
        <dsp:cNvSpPr/>
      </dsp:nvSpPr>
      <dsp:spPr>
        <a:xfrm>
          <a:off x="0" y="99504"/>
          <a:ext cx="6589260" cy="6787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Usługa Managed która zbiera metryki z aplikacji</a:t>
          </a:r>
          <a:endParaRPr lang="en-US" sz="1700" kern="1200"/>
        </a:p>
      </dsp:txBody>
      <dsp:txXfrm>
        <a:off x="33134" y="132638"/>
        <a:ext cx="6522992" cy="612478"/>
      </dsp:txXfrm>
    </dsp:sp>
    <dsp:sp modelId="{745DAC08-F2AE-554B-BE3C-39529925B0A5}">
      <dsp:nvSpPr>
        <dsp:cNvPr id="0" name=""/>
        <dsp:cNvSpPr/>
      </dsp:nvSpPr>
      <dsp:spPr>
        <a:xfrm>
          <a:off x="0" y="827210"/>
          <a:ext cx="6589260" cy="678746"/>
        </a:xfrm>
        <a:prstGeom prst="round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Nie wymaga zarządzania po naszej stronie</a:t>
          </a:r>
          <a:endParaRPr lang="en-US" sz="1700" kern="1200"/>
        </a:p>
      </dsp:txBody>
      <dsp:txXfrm>
        <a:off x="33134" y="860344"/>
        <a:ext cx="6522992" cy="612478"/>
      </dsp:txXfrm>
    </dsp:sp>
    <dsp:sp modelId="{D5BE28F8-31E3-2843-A85D-292683EC95EC}">
      <dsp:nvSpPr>
        <dsp:cNvPr id="0" name=""/>
        <dsp:cNvSpPr/>
      </dsp:nvSpPr>
      <dsp:spPr>
        <a:xfrm>
          <a:off x="0" y="1554917"/>
          <a:ext cx="6589260" cy="67874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Automatyczna retencja danych</a:t>
          </a:r>
          <a:endParaRPr lang="en-US" sz="1700" kern="1200"/>
        </a:p>
      </dsp:txBody>
      <dsp:txXfrm>
        <a:off x="33134" y="1588051"/>
        <a:ext cx="6522992" cy="612478"/>
      </dsp:txXfrm>
    </dsp:sp>
    <dsp:sp modelId="{C871DAE4-C1B2-A143-A686-08225C29FC48}">
      <dsp:nvSpPr>
        <dsp:cNvPr id="0" name=""/>
        <dsp:cNvSpPr/>
      </dsp:nvSpPr>
      <dsp:spPr>
        <a:xfrm>
          <a:off x="0" y="2282623"/>
          <a:ext cx="6589260" cy="678746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Możliwość zarządzanie RBAC</a:t>
          </a:r>
          <a:endParaRPr lang="en-US" sz="1700" kern="1200"/>
        </a:p>
      </dsp:txBody>
      <dsp:txXfrm>
        <a:off x="33134" y="2315757"/>
        <a:ext cx="6522992" cy="612478"/>
      </dsp:txXfrm>
    </dsp:sp>
    <dsp:sp modelId="{990A3848-1ECE-5949-A025-490F91480C9A}">
      <dsp:nvSpPr>
        <dsp:cNvPr id="0" name=""/>
        <dsp:cNvSpPr/>
      </dsp:nvSpPr>
      <dsp:spPr>
        <a:xfrm>
          <a:off x="0" y="3010329"/>
          <a:ext cx="6589260" cy="67874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W pełni kompatybilny z PromQL</a:t>
          </a:r>
          <a:endParaRPr lang="en-US" sz="1700" kern="1200"/>
        </a:p>
      </dsp:txBody>
      <dsp:txXfrm>
        <a:off x="33134" y="3043463"/>
        <a:ext cx="6522992" cy="612478"/>
      </dsp:txXfrm>
    </dsp:sp>
    <dsp:sp modelId="{03DFEA1C-C397-A54B-94FB-768D3CDBB36B}">
      <dsp:nvSpPr>
        <dsp:cNvPr id="0" name=""/>
        <dsp:cNvSpPr/>
      </dsp:nvSpPr>
      <dsp:spPr>
        <a:xfrm>
          <a:off x="0" y="3738035"/>
          <a:ext cx="6589260" cy="678746"/>
        </a:xfrm>
        <a:prstGeom prst="round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Zarządzane Rule i metryki z poziomu Portalu Azure</a:t>
          </a:r>
          <a:endParaRPr lang="en-US" sz="1700" kern="1200"/>
        </a:p>
      </dsp:txBody>
      <dsp:txXfrm>
        <a:off x="33134" y="3771169"/>
        <a:ext cx="6522992" cy="612478"/>
      </dsp:txXfrm>
    </dsp:sp>
    <dsp:sp modelId="{2A2FD17A-0C7B-4045-B416-F42D5A83346E}">
      <dsp:nvSpPr>
        <dsp:cNvPr id="0" name=""/>
        <dsp:cNvSpPr/>
      </dsp:nvSpPr>
      <dsp:spPr>
        <a:xfrm>
          <a:off x="0" y="4465742"/>
          <a:ext cx="6589260" cy="6787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Metryki zbierane są dla podów które mają w annotation:  </a:t>
          </a:r>
          <a:r>
            <a:rPr lang="pl-PL" sz="1700" b="1" kern="1200"/>
            <a:t>prometheus.io/scrape: "true” </a:t>
          </a:r>
          <a:endParaRPr lang="en-US" sz="1700" kern="1200"/>
        </a:p>
      </dsp:txBody>
      <dsp:txXfrm>
        <a:off x="33134" y="4498876"/>
        <a:ext cx="6522992" cy="6124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56BB1-5A4B-8646-9330-4578686A6185}">
      <dsp:nvSpPr>
        <dsp:cNvPr id="0" name=""/>
        <dsp:cNvSpPr/>
      </dsp:nvSpPr>
      <dsp:spPr>
        <a:xfrm>
          <a:off x="0" y="107396"/>
          <a:ext cx="6589260" cy="1209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Open Telemetry Collector – zbiera trace, logi do do jednego miejsca a następnie propaguje do Application Insight </a:t>
          </a:r>
          <a:endParaRPr lang="en-US" sz="2200" kern="1200"/>
        </a:p>
      </dsp:txBody>
      <dsp:txXfrm>
        <a:off x="59057" y="166453"/>
        <a:ext cx="6471146" cy="1091666"/>
      </dsp:txXfrm>
    </dsp:sp>
    <dsp:sp modelId="{BC573394-05FC-D948-A44E-CCEA46F68530}">
      <dsp:nvSpPr>
        <dsp:cNvPr id="0" name=""/>
        <dsp:cNvSpPr/>
      </dsp:nvSpPr>
      <dsp:spPr>
        <a:xfrm>
          <a:off x="0" y="1380536"/>
          <a:ext cx="6589260" cy="120978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Usuwa zależność od Azure</a:t>
          </a:r>
          <a:endParaRPr lang="en-US" sz="2200" kern="1200"/>
        </a:p>
      </dsp:txBody>
      <dsp:txXfrm>
        <a:off x="59057" y="1439593"/>
        <a:ext cx="6471146" cy="1091666"/>
      </dsp:txXfrm>
    </dsp:sp>
    <dsp:sp modelId="{CFB127FA-7452-684E-895E-0AA74B1CB5FF}">
      <dsp:nvSpPr>
        <dsp:cNvPr id="0" name=""/>
        <dsp:cNvSpPr/>
      </dsp:nvSpPr>
      <dsp:spPr>
        <a:xfrm>
          <a:off x="0" y="2653676"/>
          <a:ext cx="6589260" cy="120978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Open Telemetry zaczyna być standardem rynkowym. </a:t>
          </a:r>
          <a:endParaRPr lang="en-US" sz="2200" kern="1200"/>
        </a:p>
      </dsp:txBody>
      <dsp:txXfrm>
        <a:off x="59057" y="2712733"/>
        <a:ext cx="6471146" cy="1091666"/>
      </dsp:txXfrm>
    </dsp:sp>
    <dsp:sp modelId="{B7B3A62D-9851-5643-8E0F-E3311138B970}">
      <dsp:nvSpPr>
        <dsp:cNvPr id="0" name=""/>
        <dsp:cNvSpPr/>
      </dsp:nvSpPr>
      <dsp:spPr>
        <a:xfrm>
          <a:off x="0" y="3926816"/>
          <a:ext cx="6589260" cy="12097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Wymaga zainstalowania w klastrze AKS</a:t>
          </a:r>
          <a:endParaRPr lang="en-US" sz="2200" kern="1200"/>
        </a:p>
      </dsp:txBody>
      <dsp:txXfrm>
        <a:off x="59057" y="3985873"/>
        <a:ext cx="6471146" cy="109166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71D26-7FE4-3840-905E-737F813B8AF6}">
      <dsp:nvSpPr>
        <dsp:cNvPr id="0" name=""/>
        <dsp:cNvSpPr/>
      </dsp:nvSpPr>
      <dsp:spPr>
        <a:xfrm>
          <a:off x="3425469" y="828215"/>
          <a:ext cx="6371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17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27361" y="870597"/>
        <a:ext cx="33388" cy="6677"/>
      </dsp:txXfrm>
    </dsp:sp>
    <dsp:sp modelId="{D8E7DF78-C4B8-D346-A0C3-D91DE0931DE3}">
      <dsp:nvSpPr>
        <dsp:cNvPr id="0" name=""/>
        <dsp:cNvSpPr/>
      </dsp:nvSpPr>
      <dsp:spPr>
        <a:xfrm>
          <a:off x="523905" y="2926"/>
          <a:ext cx="2903363" cy="1742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AzureMonitor znajduje się w bibliotece Contrib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200" kern="1200"/>
            <a:t>Biblioteka z dodatkowymi exporterami z budowana przez community</a:t>
          </a:r>
          <a:endParaRPr lang="en-US" sz="1200" kern="1200"/>
        </a:p>
      </dsp:txBody>
      <dsp:txXfrm>
        <a:off x="523905" y="2926"/>
        <a:ext cx="2903363" cy="1742018"/>
      </dsp:txXfrm>
    </dsp:sp>
    <dsp:sp modelId="{BC924897-CD64-C542-BFD2-56F309DF9264}">
      <dsp:nvSpPr>
        <dsp:cNvPr id="0" name=""/>
        <dsp:cNvSpPr/>
      </dsp:nvSpPr>
      <dsp:spPr>
        <a:xfrm>
          <a:off x="6996606" y="828215"/>
          <a:ext cx="6371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173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8499" y="870597"/>
        <a:ext cx="33388" cy="6677"/>
      </dsp:txXfrm>
    </dsp:sp>
    <dsp:sp modelId="{17FC8BFB-33DC-0048-8963-30880308F8CD}">
      <dsp:nvSpPr>
        <dsp:cNvPr id="0" name=""/>
        <dsp:cNvSpPr/>
      </dsp:nvSpPr>
      <dsp:spPr>
        <a:xfrm>
          <a:off x="4095043" y="2926"/>
          <a:ext cx="2903363" cy="1742018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Operator OpenTelemetry wspomaga wdrożenie OpenTelemetry poprzez zbudowanie deklaratywnej konfiguracji</a:t>
          </a:r>
          <a:endParaRPr lang="en-US" sz="1600" kern="1200"/>
        </a:p>
      </dsp:txBody>
      <dsp:txXfrm>
        <a:off x="4095043" y="2926"/>
        <a:ext cx="2903363" cy="1742018"/>
      </dsp:txXfrm>
    </dsp:sp>
    <dsp:sp modelId="{4B852D7E-F5B2-6D4D-AFA6-A6B607C986A6}">
      <dsp:nvSpPr>
        <dsp:cNvPr id="0" name=""/>
        <dsp:cNvSpPr/>
      </dsp:nvSpPr>
      <dsp:spPr>
        <a:xfrm>
          <a:off x="1975587" y="1743145"/>
          <a:ext cx="7142275" cy="637173"/>
        </a:xfrm>
        <a:custGeom>
          <a:avLst/>
          <a:gdLst/>
          <a:ahLst/>
          <a:cxnLst/>
          <a:rect l="0" t="0" r="0" b="0"/>
          <a:pathLst>
            <a:path>
              <a:moveTo>
                <a:pt x="7142275" y="0"/>
              </a:moveTo>
              <a:lnTo>
                <a:pt x="7142275" y="335686"/>
              </a:lnTo>
              <a:lnTo>
                <a:pt x="0" y="335686"/>
              </a:lnTo>
              <a:lnTo>
                <a:pt x="0" y="637173"/>
              </a:lnTo>
            </a:path>
          </a:pathLst>
        </a:custGeom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7389" y="2058393"/>
        <a:ext cx="358671" cy="6677"/>
      </dsp:txXfrm>
    </dsp:sp>
    <dsp:sp modelId="{3DEC231D-D0DA-1749-83B3-5DDE062AA41B}">
      <dsp:nvSpPr>
        <dsp:cNvPr id="0" name=""/>
        <dsp:cNvSpPr/>
      </dsp:nvSpPr>
      <dsp:spPr>
        <a:xfrm>
          <a:off x="7666180" y="2926"/>
          <a:ext cx="2903363" cy="1742018"/>
        </a:xfrm>
        <a:prstGeom prst="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Można przekazać sekret do connection stringa application Insight</a:t>
          </a:r>
          <a:endParaRPr lang="en-US" sz="1600" kern="1200"/>
        </a:p>
      </dsp:txBody>
      <dsp:txXfrm>
        <a:off x="7666180" y="2926"/>
        <a:ext cx="2903363" cy="1742018"/>
      </dsp:txXfrm>
    </dsp:sp>
    <dsp:sp modelId="{6732EBCF-9C88-E945-A8F4-C411CDA86DC4}">
      <dsp:nvSpPr>
        <dsp:cNvPr id="0" name=""/>
        <dsp:cNvSpPr/>
      </dsp:nvSpPr>
      <dsp:spPr>
        <a:xfrm>
          <a:off x="523905" y="2412718"/>
          <a:ext cx="2903363" cy="1742018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Operator pozwala na dodanie sidecar który będzie służył do monitorowania requestów http i zbierał dane bez konieczności ingerencji w aplikacje</a:t>
          </a:r>
          <a:endParaRPr lang="en-US" sz="1600" kern="1200"/>
        </a:p>
      </dsp:txBody>
      <dsp:txXfrm>
        <a:off x="523905" y="2412718"/>
        <a:ext cx="2903363" cy="174201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A7AB4-A99D-5C42-9EF0-44DBFA8C8168}">
      <dsp:nvSpPr>
        <dsp:cNvPr id="0" name=""/>
        <dsp:cNvSpPr/>
      </dsp:nvSpPr>
      <dsp:spPr>
        <a:xfrm>
          <a:off x="0" y="99504"/>
          <a:ext cx="6589260" cy="6787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Zapewnia mTLS</a:t>
          </a:r>
          <a:endParaRPr lang="en-US" sz="1700" kern="1200"/>
        </a:p>
      </dsp:txBody>
      <dsp:txXfrm>
        <a:off x="33134" y="132638"/>
        <a:ext cx="6522992" cy="612478"/>
      </dsp:txXfrm>
    </dsp:sp>
    <dsp:sp modelId="{C6150170-54C2-EC43-B38C-399089116955}">
      <dsp:nvSpPr>
        <dsp:cNvPr id="0" name=""/>
        <dsp:cNvSpPr/>
      </dsp:nvSpPr>
      <dsp:spPr>
        <a:xfrm>
          <a:off x="0" y="827210"/>
          <a:ext cx="6589260" cy="678746"/>
        </a:xfrm>
        <a:prstGeom prst="round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Może służyć jako Api Gateway</a:t>
          </a:r>
          <a:endParaRPr lang="en-US" sz="1700" kern="1200"/>
        </a:p>
      </dsp:txBody>
      <dsp:txXfrm>
        <a:off x="33134" y="860344"/>
        <a:ext cx="6522992" cy="612478"/>
      </dsp:txXfrm>
    </dsp:sp>
    <dsp:sp modelId="{EB37DC37-6D10-1A40-AD4C-C680692474B5}">
      <dsp:nvSpPr>
        <dsp:cNvPr id="0" name=""/>
        <dsp:cNvSpPr/>
      </dsp:nvSpPr>
      <dsp:spPr>
        <a:xfrm>
          <a:off x="0" y="1554917"/>
          <a:ext cx="6589260" cy="67874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Masa integracji np. z Open Telemetry, CertManager, ExternalDns, Argo</a:t>
          </a:r>
          <a:endParaRPr lang="en-US" sz="1700" kern="1200"/>
        </a:p>
      </dsp:txBody>
      <dsp:txXfrm>
        <a:off x="33134" y="1588051"/>
        <a:ext cx="6522992" cy="612478"/>
      </dsp:txXfrm>
    </dsp:sp>
    <dsp:sp modelId="{176989F7-F193-464A-BCEE-0F05D9CD0742}">
      <dsp:nvSpPr>
        <dsp:cNvPr id="0" name=""/>
        <dsp:cNvSpPr/>
      </dsp:nvSpPr>
      <dsp:spPr>
        <a:xfrm>
          <a:off x="0" y="2282623"/>
          <a:ext cx="6589260" cy="678746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Feature takie jak canary deployment</a:t>
          </a:r>
          <a:endParaRPr lang="en-US" sz="1700" kern="1200"/>
        </a:p>
      </dsp:txBody>
      <dsp:txXfrm>
        <a:off x="33134" y="2315757"/>
        <a:ext cx="6522992" cy="612478"/>
      </dsp:txXfrm>
    </dsp:sp>
    <dsp:sp modelId="{BE800EE7-2DF8-A243-97A5-3E50781D5903}">
      <dsp:nvSpPr>
        <dsp:cNvPr id="0" name=""/>
        <dsp:cNvSpPr/>
      </dsp:nvSpPr>
      <dsp:spPr>
        <a:xfrm>
          <a:off x="0" y="3010329"/>
          <a:ext cx="6589260" cy="67874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Możliwość nadpisywania headerów, konfiguracja sticky-session</a:t>
          </a:r>
          <a:endParaRPr lang="en-US" sz="1700" kern="1200"/>
        </a:p>
      </dsp:txBody>
      <dsp:txXfrm>
        <a:off x="33134" y="3043463"/>
        <a:ext cx="6522992" cy="612478"/>
      </dsp:txXfrm>
    </dsp:sp>
    <dsp:sp modelId="{00285BB6-3E4C-E040-9C8C-317E3033131E}">
      <dsp:nvSpPr>
        <dsp:cNvPr id="0" name=""/>
        <dsp:cNvSpPr/>
      </dsp:nvSpPr>
      <dsp:spPr>
        <a:xfrm>
          <a:off x="0" y="3738035"/>
          <a:ext cx="6589260" cy="678746"/>
        </a:xfrm>
        <a:prstGeom prst="round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Walidacji JWT tokenów</a:t>
          </a:r>
          <a:endParaRPr lang="en-US" sz="1700" kern="1200"/>
        </a:p>
      </dsp:txBody>
      <dsp:txXfrm>
        <a:off x="33134" y="3771169"/>
        <a:ext cx="6522992" cy="612478"/>
      </dsp:txXfrm>
    </dsp:sp>
    <dsp:sp modelId="{F8AA56CC-0F15-2F4D-8061-52363D373EBF}">
      <dsp:nvSpPr>
        <dsp:cNvPr id="0" name=""/>
        <dsp:cNvSpPr/>
      </dsp:nvSpPr>
      <dsp:spPr>
        <a:xfrm>
          <a:off x="0" y="4465742"/>
          <a:ext cx="6589260" cy="67874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Możliwe federacje pomiędzy klastrami</a:t>
          </a:r>
          <a:endParaRPr lang="en-US" sz="1700" kern="1200"/>
        </a:p>
      </dsp:txBody>
      <dsp:txXfrm>
        <a:off x="33134" y="4498876"/>
        <a:ext cx="6522992" cy="6124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19775-E00F-824E-A7F5-DB1624021F49}">
      <dsp:nvSpPr>
        <dsp:cNvPr id="0" name=""/>
        <dsp:cNvSpPr/>
      </dsp:nvSpPr>
      <dsp:spPr>
        <a:xfrm>
          <a:off x="1141722" y="343004"/>
          <a:ext cx="4654661" cy="4654661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Zarządzanie cyklem życia certyfikatów TLS</a:t>
          </a:r>
          <a:endParaRPr lang="en-US" sz="1700" kern="1200"/>
        </a:p>
      </dsp:txBody>
      <dsp:txXfrm>
        <a:off x="3569904" y="1125430"/>
        <a:ext cx="1496141" cy="997427"/>
      </dsp:txXfrm>
    </dsp:sp>
    <dsp:sp modelId="{4454E445-5258-DB45-87DA-7B8DCE45DD18}">
      <dsp:nvSpPr>
        <dsp:cNvPr id="0" name=""/>
        <dsp:cNvSpPr/>
      </dsp:nvSpPr>
      <dsp:spPr>
        <a:xfrm>
          <a:off x="1181619" y="467128"/>
          <a:ext cx="4654661" cy="4654661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Automatyczne rotowanie  certyfikatów</a:t>
          </a:r>
          <a:endParaRPr lang="en-US" sz="1700" kern="1200"/>
        </a:p>
      </dsp:txBody>
      <dsp:txXfrm>
        <a:off x="4179443" y="2593865"/>
        <a:ext cx="1385316" cy="1108252"/>
      </dsp:txXfrm>
    </dsp:sp>
    <dsp:sp modelId="{778CA9C5-5A52-A840-81E3-5925A51B5CE4}">
      <dsp:nvSpPr>
        <dsp:cNvPr id="0" name=""/>
        <dsp:cNvSpPr/>
      </dsp:nvSpPr>
      <dsp:spPr>
        <a:xfrm>
          <a:off x="1076335" y="543597"/>
          <a:ext cx="4654661" cy="4654661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Dynamiczne podpięcie certów pod Gateway</a:t>
          </a:r>
          <a:endParaRPr lang="en-US" sz="1700" kern="1200"/>
        </a:p>
      </dsp:txBody>
      <dsp:txXfrm>
        <a:off x="2738714" y="3812943"/>
        <a:ext cx="1329903" cy="1219078"/>
      </dsp:txXfrm>
    </dsp:sp>
    <dsp:sp modelId="{E9472DDB-7260-774C-A88F-7BB9D80B22EA}">
      <dsp:nvSpPr>
        <dsp:cNvPr id="0" name=""/>
        <dsp:cNvSpPr/>
      </dsp:nvSpPr>
      <dsp:spPr>
        <a:xfrm>
          <a:off x="971051" y="467128"/>
          <a:ext cx="4654661" cy="4654661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Możliwość użycia prywatnych PKI</a:t>
          </a:r>
          <a:endParaRPr lang="en-US" sz="1700" kern="1200"/>
        </a:p>
      </dsp:txBody>
      <dsp:txXfrm>
        <a:off x="1242573" y="2593865"/>
        <a:ext cx="1385316" cy="1108252"/>
      </dsp:txXfrm>
    </dsp:sp>
    <dsp:sp modelId="{F431D4E9-5EE6-7C45-8A9C-095F927D1DBB}">
      <dsp:nvSpPr>
        <dsp:cNvPr id="0" name=""/>
        <dsp:cNvSpPr/>
      </dsp:nvSpPr>
      <dsp:spPr>
        <a:xfrm>
          <a:off x="1010948" y="343004"/>
          <a:ext cx="4654661" cy="4654661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Integruje się z Istio, ExternalDns</a:t>
          </a:r>
          <a:endParaRPr lang="en-US" sz="1700" kern="1200"/>
        </a:p>
      </dsp:txBody>
      <dsp:txXfrm>
        <a:off x="1741287" y="1125430"/>
        <a:ext cx="1496141" cy="997427"/>
      </dsp:txXfrm>
    </dsp:sp>
    <dsp:sp modelId="{BA31A7AD-CE03-5448-91F6-A89171C0AB94}">
      <dsp:nvSpPr>
        <dsp:cNvPr id="0" name=""/>
        <dsp:cNvSpPr/>
      </dsp:nvSpPr>
      <dsp:spPr>
        <a:xfrm>
          <a:off x="853357" y="54858"/>
          <a:ext cx="5230953" cy="523095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4BA7F-4D9C-E54F-B759-EDC5227FDE1D}">
      <dsp:nvSpPr>
        <dsp:cNvPr id="0" name=""/>
        <dsp:cNvSpPr/>
      </dsp:nvSpPr>
      <dsp:spPr>
        <a:xfrm>
          <a:off x="893795" y="178941"/>
          <a:ext cx="5230953" cy="523095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5B17-9A68-BF4E-8FB6-D9FA710C0C4F}">
      <dsp:nvSpPr>
        <dsp:cNvPr id="0" name=""/>
        <dsp:cNvSpPr/>
      </dsp:nvSpPr>
      <dsp:spPr>
        <a:xfrm>
          <a:off x="788189" y="255645"/>
          <a:ext cx="5230953" cy="523095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53412-EB5D-A544-9AA1-900D22A113F7}">
      <dsp:nvSpPr>
        <dsp:cNvPr id="0" name=""/>
        <dsp:cNvSpPr/>
      </dsp:nvSpPr>
      <dsp:spPr>
        <a:xfrm>
          <a:off x="682584" y="178941"/>
          <a:ext cx="5230953" cy="523095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10CA7-5761-8A4F-9A40-3B21CC498272}">
      <dsp:nvSpPr>
        <dsp:cNvPr id="0" name=""/>
        <dsp:cNvSpPr/>
      </dsp:nvSpPr>
      <dsp:spPr>
        <a:xfrm>
          <a:off x="723022" y="54858"/>
          <a:ext cx="5230953" cy="523095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F4026-43EE-1F43-AAE5-5C13328FB35E}">
      <dsp:nvSpPr>
        <dsp:cNvPr id="0" name=""/>
        <dsp:cNvSpPr/>
      </dsp:nvSpPr>
      <dsp:spPr>
        <a:xfrm>
          <a:off x="6719" y="635242"/>
          <a:ext cx="3566200" cy="10698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Compliance</a:t>
          </a:r>
          <a:endParaRPr lang="en-US" sz="3000" kern="1200"/>
        </a:p>
      </dsp:txBody>
      <dsp:txXfrm>
        <a:off x="6719" y="635242"/>
        <a:ext cx="3566200" cy="1069860"/>
      </dsp:txXfrm>
    </dsp:sp>
    <dsp:sp modelId="{E73A8EFA-441D-5047-96C8-891A68A09866}">
      <dsp:nvSpPr>
        <dsp:cNvPr id="0" name=""/>
        <dsp:cNvSpPr/>
      </dsp:nvSpPr>
      <dsp:spPr>
        <a:xfrm>
          <a:off x="6719" y="1705102"/>
          <a:ext cx="3566200" cy="18524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DORA – zaleca wdrożenie strategii wielochmurowych dla poprawy odporności operacyjne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NIS2 - Nakazuje organizacjom z sektorów wykorzystanie wielu dostawców chmury z racji wpisania któregoś dostawcy na blackliste albo z powodów naruszenia bezpieczeństwa</a:t>
          </a:r>
          <a:endParaRPr lang="en-US" sz="1100" kern="1200"/>
        </a:p>
      </dsp:txBody>
      <dsp:txXfrm>
        <a:off x="6719" y="1705102"/>
        <a:ext cx="3566200" cy="1852460"/>
      </dsp:txXfrm>
    </dsp:sp>
    <dsp:sp modelId="{4623D970-8B80-1C4C-95FF-1F743B3B9CBA}">
      <dsp:nvSpPr>
        <dsp:cNvPr id="0" name=""/>
        <dsp:cNvSpPr/>
      </dsp:nvSpPr>
      <dsp:spPr>
        <a:xfrm>
          <a:off x="3680814" y="635242"/>
          <a:ext cx="3566200" cy="1069860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Vendor-lock </a:t>
          </a:r>
          <a:endParaRPr lang="en-US" sz="3000" kern="1200"/>
        </a:p>
      </dsp:txBody>
      <dsp:txXfrm>
        <a:off x="3680814" y="635242"/>
        <a:ext cx="3566200" cy="1069860"/>
      </dsp:txXfrm>
    </dsp:sp>
    <dsp:sp modelId="{99BD4DFE-04A2-F54F-AF0A-1F9F2AE58D2D}">
      <dsp:nvSpPr>
        <dsp:cNvPr id="0" name=""/>
        <dsp:cNvSpPr/>
      </dsp:nvSpPr>
      <dsp:spPr>
        <a:xfrm>
          <a:off x="3680814" y="1705102"/>
          <a:ext cx="3566200" cy="1852460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trzymanie się jednego dostawcy chmurowego ogranicza pola manewrów negocjacjach.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Ogranicza portfolio wdrożeniowe systemu pod jedną chmurę</a:t>
          </a:r>
          <a:endParaRPr lang="en-US" sz="1100" kern="1200" dirty="0"/>
        </a:p>
      </dsp:txBody>
      <dsp:txXfrm>
        <a:off x="3680814" y="1705102"/>
        <a:ext cx="3566200" cy="1852460"/>
      </dsp:txXfrm>
    </dsp:sp>
    <dsp:sp modelId="{22C32E04-9AA8-784E-B37F-230F66753A07}">
      <dsp:nvSpPr>
        <dsp:cNvPr id="0" name=""/>
        <dsp:cNvSpPr/>
      </dsp:nvSpPr>
      <dsp:spPr>
        <a:xfrm>
          <a:off x="7354909" y="635242"/>
          <a:ext cx="3566200" cy="106986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809" tIns="281809" rIns="281809" bIns="281809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Disaster Recovery</a:t>
          </a:r>
          <a:endParaRPr lang="en-US" sz="3000" kern="1200"/>
        </a:p>
      </dsp:txBody>
      <dsp:txXfrm>
        <a:off x="7354909" y="635242"/>
        <a:ext cx="3566200" cy="1069860"/>
      </dsp:txXfrm>
    </dsp:sp>
    <dsp:sp modelId="{89CC5045-D57B-DB4A-8B98-8A1BD46BC7F4}">
      <dsp:nvSpPr>
        <dsp:cNvPr id="0" name=""/>
        <dsp:cNvSpPr/>
      </dsp:nvSpPr>
      <dsp:spPr>
        <a:xfrm>
          <a:off x="7354909" y="1705102"/>
          <a:ext cx="3566200" cy="185246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261" tIns="352261" rIns="352261" bIns="35226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Możliwość odzyskania systemu podczas awarii w innej chmurze, on-</a:t>
          </a:r>
          <a:r>
            <a:rPr lang="pl-PL" sz="1100" kern="1200" dirty="0" err="1"/>
            <a:t>premise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dirty="0"/>
            <a:t>Przekierowanie ruchu na innego dostawce w trakcie ataku </a:t>
          </a:r>
          <a:r>
            <a:rPr lang="pl-PL" sz="1100" kern="1200" dirty="0" err="1"/>
            <a:t>DDoS</a:t>
          </a:r>
          <a:endParaRPr lang="en-US" sz="1100" kern="1200" dirty="0"/>
        </a:p>
      </dsp:txBody>
      <dsp:txXfrm>
        <a:off x="7354909" y="1705102"/>
        <a:ext cx="3566200" cy="1852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1C159-3548-A745-937C-47C577A7A75E}">
      <dsp:nvSpPr>
        <dsp:cNvPr id="0" name=""/>
        <dsp:cNvSpPr/>
      </dsp:nvSpPr>
      <dsp:spPr>
        <a:xfrm>
          <a:off x="1333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Zastosowanie rozwiązań wykraczających poza dokumentację Azure</a:t>
          </a:r>
        </a:p>
      </dsp:txBody>
      <dsp:txXfrm>
        <a:off x="47045" y="1361745"/>
        <a:ext cx="3030050" cy="1469313"/>
      </dsp:txXfrm>
    </dsp:sp>
    <dsp:sp modelId="{B38BF201-1AA1-544A-B3B5-913E47F57523}">
      <dsp:nvSpPr>
        <dsp:cNvPr id="0" name=""/>
        <dsp:cNvSpPr/>
      </dsp:nvSpPr>
      <dsp:spPr>
        <a:xfrm>
          <a:off x="3903177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Znajomość dostępnych opcji w innych chmurach</a:t>
          </a:r>
        </a:p>
      </dsp:txBody>
      <dsp:txXfrm>
        <a:off x="3948889" y="1361745"/>
        <a:ext cx="3030050" cy="1469313"/>
      </dsp:txXfrm>
    </dsp:sp>
    <dsp:sp modelId="{D6D680E6-BB59-814A-B856-1B8EF2FAD139}">
      <dsp:nvSpPr>
        <dsp:cNvPr id="0" name=""/>
        <dsp:cNvSpPr/>
      </dsp:nvSpPr>
      <dsp:spPr>
        <a:xfrm>
          <a:off x="7805020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Zwiekszony</a:t>
          </a:r>
          <a:r>
            <a:rPr lang="en-US" sz="2500" kern="1200" dirty="0"/>
            <a:t> </a:t>
          </a:r>
          <a:r>
            <a:rPr lang="en-US" sz="2500" kern="1200" dirty="0" err="1"/>
            <a:t>koszt</a:t>
          </a:r>
          <a:r>
            <a:rPr lang="en-US" sz="2500" kern="1200" dirty="0"/>
            <a:t> </a:t>
          </a:r>
          <a:r>
            <a:rPr lang="en-US" sz="2500" kern="1200" dirty="0" err="1"/>
            <a:t>utrzymania</a:t>
          </a:r>
          <a:endParaRPr lang="en-US" sz="2500" kern="1200" dirty="0"/>
        </a:p>
      </dsp:txBody>
      <dsp:txXfrm>
        <a:off x="7850732" y="1361745"/>
        <a:ext cx="3030050" cy="14693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AE630-51F7-B34F-BBA1-78DF2ACC5519}">
      <dsp:nvSpPr>
        <dsp:cNvPr id="0" name=""/>
        <dsp:cNvSpPr/>
      </dsp:nvSpPr>
      <dsp:spPr>
        <a:xfrm>
          <a:off x="3496905" y="166"/>
          <a:ext cx="3934018" cy="502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Aplikacja mikroserwisowa</a:t>
          </a:r>
          <a:endParaRPr lang="en-US" sz="1400" kern="1200"/>
        </a:p>
      </dsp:txBody>
      <dsp:txXfrm>
        <a:off x="3521415" y="24676"/>
        <a:ext cx="3884998" cy="453072"/>
      </dsp:txXfrm>
    </dsp:sp>
    <dsp:sp modelId="{2FBA0279-EC05-5043-8494-749A9A4CE51B}">
      <dsp:nvSpPr>
        <dsp:cNvPr id="0" name=""/>
        <dsp:cNvSpPr/>
      </dsp:nvSpPr>
      <dsp:spPr>
        <a:xfrm>
          <a:off x="3496905" y="527363"/>
          <a:ext cx="3934018" cy="502092"/>
        </a:xfrm>
        <a:prstGeom prst="roundRect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Relacyjna baza danych</a:t>
          </a:r>
          <a:endParaRPr lang="en-US" sz="1400" kern="1200"/>
        </a:p>
      </dsp:txBody>
      <dsp:txXfrm>
        <a:off x="3521415" y="551873"/>
        <a:ext cx="3884998" cy="453072"/>
      </dsp:txXfrm>
    </dsp:sp>
    <dsp:sp modelId="{641F29E1-7047-CA4E-A92C-9A548A43AC4B}">
      <dsp:nvSpPr>
        <dsp:cNvPr id="0" name=""/>
        <dsp:cNvSpPr/>
      </dsp:nvSpPr>
      <dsp:spPr>
        <a:xfrm>
          <a:off x="3496905" y="1054560"/>
          <a:ext cx="3934018" cy="502092"/>
        </a:xfrm>
        <a:prstGeom prst="roundRect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Uwierzytelnienie za pomocą OAuth2</a:t>
          </a:r>
          <a:endParaRPr lang="en-US" sz="1400" kern="1200"/>
        </a:p>
      </dsp:txBody>
      <dsp:txXfrm>
        <a:off x="3521415" y="1079070"/>
        <a:ext cx="3884998" cy="453072"/>
      </dsp:txXfrm>
    </dsp:sp>
    <dsp:sp modelId="{A6377013-E23B-3949-9AE8-B7D30E175D51}">
      <dsp:nvSpPr>
        <dsp:cNvPr id="0" name=""/>
        <dsp:cNvSpPr/>
      </dsp:nvSpPr>
      <dsp:spPr>
        <a:xfrm>
          <a:off x="3496905" y="1581757"/>
          <a:ext cx="3934018" cy="502092"/>
        </a:xfrm>
        <a:prstGeom prst="roundRect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Komunikacja pomiędzy mikroserwisami za pomocą kolejki</a:t>
          </a:r>
          <a:endParaRPr lang="en-US" sz="1400" kern="1200"/>
        </a:p>
      </dsp:txBody>
      <dsp:txXfrm>
        <a:off x="3521415" y="1606267"/>
        <a:ext cx="3884998" cy="453072"/>
      </dsp:txXfrm>
    </dsp:sp>
    <dsp:sp modelId="{C28DEC80-385F-DB45-96DE-964C3FBF668B}">
      <dsp:nvSpPr>
        <dsp:cNvPr id="0" name=""/>
        <dsp:cNvSpPr/>
      </dsp:nvSpPr>
      <dsp:spPr>
        <a:xfrm>
          <a:off x="3496905" y="2108954"/>
          <a:ext cx="3934018" cy="502092"/>
        </a:xfrm>
        <a:prstGeom prst="roundRect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Frontend komunikuje się z backendem za pomocą api Gateway</a:t>
          </a:r>
          <a:endParaRPr lang="en-US" sz="1400" kern="1200"/>
        </a:p>
      </dsp:txBody>
      <dsp:txXfrm>
        <a:off x="3521415" y="2133464"/>
        <a:ext cx="3884998" cy="453072"/>
      </dsp:txXfrm>
    </dsp:sp>
    <dsp:sp modelId="{3EB02907-35A1-FD44-9CAB-53C52AA60E80}">
      <dsp:nvSpPr>
        <dsp:cNvPr id="0" name=""/>
        <dsp:cNvSpPr/>
      </dsp:nvSpPr>
      <dsp:spPr>
        <a:xfrm>
          <a:off x="3496905" y="2636151"/>
          <a:ext cx="3934018" cy="502092"/>
        </a:xfrm>
        <a:prstGeom prst="roundRect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Kod aplikacji nie może korzystać z bibliotek </a:t>
          </a:r>
          <a:r>
            <a:rPr lang="pl-PL" sz="1400" kern="1200" dirty="0" err="1"/>
            <a:t>Azurowych</a:t>
          </a:r>
          <a:r>
            <a:rPr lang="pl-PL" sz="1400" kern="1200" dirty="0"/>
            <a:t>.</a:t>
          </a:r>
          <a:endParaRPr lang="en-US" sz="1400" kern="1200" dirty="0"/>
        </a:p>
      </dsp:txBody>
      <dsp:txXfrm>
        <a:off x="3521415" y="2660661"/>
        <a:ext cx="3884998" cy="453072"/>
      </dsp:txXfrm>
    </dsp:sp>
    <dsp:sp modelId="{E70AB92F-0598-7442-8A70-973E57484CCD}">
      <dsp:nvSpPr>
        <dsp:cNvPr id="0" name=""/>
        <dsp:cNvSpPr/>
      </dsp:nvSpPr>
      <dsp:spPr>
        <a:xfrm>
          <a:off x="3496905" y="3163349"/>
          <a:ext cx="3934018" cy="502092"/>
        </a:xfrm>
        <a:prstGeom prst="roundRect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Infastruktura</a:t>
          </a:r>
          <a:r>
            <a:rPr lang="pl-PL" sz="1400" kern="1200" dirty="0"/>
            <a:t> korzysta z pełni możliwości </a:t>
          </a:r>
          <a:r>
            <a:rPr lang="pl-PL" sz="1400" kern="1200" dirty="0" err="1"/>
            <a:t>Azura</a:t>
          </a:r>
          <a:endParaRPr lang="en-US" sz="1400" kern="1200" dirty="0"/>
        </a:p>
      </dsp:txBody>
      <dsp:txXfrm>
        <a:off x="3521415" y="3187859"/>
        <a:ext cx="3884998" cy="453072"/>
      </dsp:txXfrm>
    </dsp:sp>
    <dsp:sp modelId="{D0290A07-AB87-0F46-B490-8DBE1C428516}">
      <dsp:nvSpPr>
        <dsp:cNvPr id="0" name=""/>
        <dsp:cNvSpPr/>
      </dsp:nvSpPr>
      <dsp:spPr>
        <a:xfrm>
          <a:off x="3496905" y="3690546"/>
          <a:ext cx="3934018" cy="502092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Załączniki</a:t>
          </a:r>
          <a:r>
            <a:rPr lang="en-US" sz="1400" kern="1200" dirty="0"/>
            <a:t> </a:t>
          </a:r>
          <a:r>
            <a:rPr lang="en-US" sz="1400" kern="1200" dirty="0" err="1"/>
            <a:t>muszą</a:t>
          </a:r>
          <a:r>
            <a:rPr lang="en-US" sz="1400" kern="1200" dirty="0"/>
            <a:t> </a:t>
          </a:r>
          <a:r>
            <a:rPr lang="en-US" sz="1400" kern="1200" dirty="0" err="1"/>
            <a:t>być</a:t>
          </a:r>
          <a:r>
            <a:rPr lang="en-US" sz="1400" kern="1200" dirty="0"/>
            <a:t> </a:t>
          </a:r>
          <a:r>
            <a:rPr lang="en-US" sz="1400" kern="1200" dirty="0" err="1"/>
            <a:t>przechywane</a:t>
          </a:r>
          <a:r>
            <a:rPr lang="en-US" sz="1400" kern="1200" dirty="0"/>
            <a:t> </a:t>
          </a:r>
          <a:r>
            <a:rPr lang="en-US" sz="1400" kern="1200" dirty="0" err="1"/>
            <a:t>na</a:t>
          </a:r>
          <a:r>
            <a:rPr lang="en-US" sz="1400" kern="1200" dirty="0"/>
            <a:t> storage/</a:t>
          </a:r>
          <a:r>
            <a:rPr lang="en-US" sz="1400" kern="1200" dirty="0" err="1"/>
            <a:t>dysku</a:t>
          </a:r>
          <a:endParaRPr lang="en-US" sz="1400" kern="1200" dirty="0"/>
        </a:p>
      </dsp:txBody>
      <dsp:txXfrm>
        <a:off x="3521415" y="3715056"/>
        <a:ext cx="3884998" cy="453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44A53-1E56-2843-92A0-3581E10CFC6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B62E5395-963F-BF40-A82B-828259FAD570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Codebase - </a:t>
          </a:r>
          <a:r>
            <a:rPr lang="en-US" sz="1300" b="0" i="0" kern="1200"/>
            <a:t>Jedno źródło kodu śledzone systemem kontroli wersji, wiele wdrożeń</a:t>
          </a:r>
          <a:endParaRPr lang="en-US" sz="1300" kern="1200"/>
        </a:p>
      </dsp:txBody>
      <dsp:txXfrm>
        <a:off x="748607" y="2795"/>
        <a:ext cx="1922896" cy="1153737"/>
      </dsp:txXfrm>
    </dsp:sp>
    <dsp:sp modelId="{00F14D95-867E-454A-B712-8DB3834CF33C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5F62B052-E3B1-7D41-AB86-98B1A134104E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Zależności - </a:t>
          </a:r>
          <a:r>
            <a:rPr lang="en-US" sz="1300" kern="1200"/>
            <a:t>Jawnie zadeklaruj i wydziel zależności</a:t>
          </a:r>
        </a:p>
      </dsp:txBody>
      <dsp:txXfrm>
        <a:off x="3113770" y="2795"/>
        <a:ext cx="1922896" cy="1153737"/>
      </dsp:txXfrm>
    </dsp:sp>
    <dsp:sp modelId="{52336716-6487-194A-9142-9C418581B723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BBC361B1-8890-1345-A028-F6D4D3423BE9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Konfiguracja - Przechowuj konfigurację w środowisku</a:t>
          </a:r>
          <a:endParaRPr lang="en-US" sz="1300" kern="1200"/>
        </a:p>
      </dsp:txBody>
      <dsp:txXfrm>
        <a:off x="5478933" y="2795"/>
        <a:ext cx="1922896" cy="1153737"/>
      </dsp:txXfrm>
    </dsp:sp>
    <dsp:sp modelId="{6DB8BFAA-9064-5347-B89F-45AAF5127E33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84534544-040F-614D-BDDD-B6855C5DA342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Usługi wspierające - Traktuj usługi wspierające jako przydzielone zasoby</a:t>
          </a:r>
          <a:endParaRPr lang="en-US" sz="1300" kern="1200"/>
        </a:p>
      </dsp:txBody>
      <dsp:txXfrm>
        <a:off x="7844095" y="2795"/>
        <a:ext cx="1922896" cy="1153737"/>
      </dsp:txXfrm>
    </dsp:sp>
    <dsp:sp modelId="{531BC8AC-397D-6D48-8814-2C60BE1D2009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43B2BC5F-6469-D24D-8573-679C581EF0D9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Buduj, publikuj, uruchamiaj - </a:t>
          </a:r>
          <a:r>
            <a:rPr lang="en-US" sz="1300" b="0" i="0" kern="1200"/>
            <a:t>Oddzielaj etap budowania od uruchamiania</a:t>
          </a:r>
          <a:endParaRPr lang="en-US" sz="1300" kern="1200"/>
        </a:p>
      </dsp:txBody>
      <dsp:txXfrm>
        <a:off x="748607" y="1598800"/>
        <a:ext cx="1922896" cy="1153737"/>
      </dsp:txXfrm>
    </dsp:sp>
    <dsp:sp modelId="{2C6E3FE6-4A30-834D-AC03-66E05AF7FC7C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F080DA2B-CD24-3143-8F92-FD8E636A8F06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Procesy - Uruchamiaj aplikację jako jeden lub więcej bezstanowych procesów</a:t>
          </a:r>
          <a:endParaRPr lang="en-US" sz="1300" kern="1200"/>
        </a:p>
      </dsp:txBody>
      <dsp:txXfrm>
        <a:off x="3113770" y="1598800"/>
        <a:ext cx="1922896" cy="1153737"/>
      </dsp:txXfrm>
    </dsp:sp>
    <dsp:sp modelId="{2EB56586-5EA7-EF44-9C5A-7CBB82CC8BA8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7E9D57B7-ABDF-364A-B558-50BD3706F775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Przydzielenie portów - </a:t>
          </a:r>
          <a:r>
            <a:rPr lang="en-US" sz="1300" b="0" i="0" kern="1200"/>
            <a:t>Udostępniaj usługi przez przydzielanie portów</a:t>
          </a:r>
          <a:endParaRPr lang="en-US" sz="1300" kern="1200"/>
        </a:p>
      </dsp:txBody>
      <dsp:txXfrm>
        <a:off x="5478933" y="1598800"/>
        <a:ext cx="1922896" cy="1153737"/>
      </dsp:txXfrm>
    </dsp:sp>
    <dsp:sp modelId="{65C514C4-2861-B54E-AB42-9E1176842B32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4E15CB1C-2F9B-534D-8BBD-0EAFE64A798F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Współbieżność - </a:t>
          </a:r>
          <a:r>
            <a:rPr lang="en-US" sz="1300" b="0" i="0" kern="1200"/>
            <a:t>Skaluj przez odpowiednio dobrane procesy</a:t>
          </a:r>
          <a:endParaRPr lang="en-US" sz="1300" kern="1200"/>
        </a:p>
      </dsp:txBody>
      <dsp:txXfrm>
        <a:off x="7844095" y="1598800"/>
        <a:ext cx="1922896" cy="1153737"/>
      </dsp:txXfrm>
    </dsp:sp>
    <dsp:sp modelId="{0DBD9C96-D50C-CF4B-826B-1CC6CC550B33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59757138-69A7-6C41-ACF7-6A9CAF50A43C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Zbywalność - </a:t>
          </a:r>
          <a:r>
            <a:rPr lang="en-US" sz="1300" b="0" i="0" kern="1200"/>
            <a:t>Zwiększ elastyczność pozwalając na szybkie uruchamianie i zatrzymywanie aplikacji</a:t>
          </a:r>
          <a:endParaRPr lang="en-US" sz="1300" kern="1200"/>
        </a:p>
      </dsp:txBody>
      <dsp:txXfrm>
        <a:off x="748607" y="3194804"/>
        <a:ext cx="1922896" cy="1153737"/>
      </dsp:txXfrm>
    </dsp:sp>
    <dsp:sp modelId="{CB64065F-D6A3-9547-84DA-6EA17904E9A0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E733C549-84D9-4D4F-BAF4-36A55768DE55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Jendolitość środowisk - </a:t>
          </a:r>
          <a:r>
            <a:rPr lang="en-US" sz="1300" b="0" i="0" kern="1200"/>
            <a:t>Utrzymuj konfigurację środowisk jak najbardziej zbliżoną do siebie</a:t>
          </a:r>
          <a:endParaRPr lang="en-US" sz="1300" kern="1200"/>
        </a:p>
      </dsp:txBody>
      <dsp:txXfrm>
        <a:off x="3113770" y="3194804"/>
        <a:ext cx="1922896" cy="1153737"/>
      </dsp:txXfrm>
    </dsp:sp>
    <dsp:sp modelId="{99BA5569-F998-CC4F-A13F-DC5F3E3FD14C}">
      <dsp:nvSpPr>
        <dsp:cNvPr id="0" name=""/>
        <dsp:cNvSpPr/>
      </dsp:nvSpPr>
      <dsp:spPr>
        <a:xfrm>
          <a:off x="7400029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3769461"/>
        <a:ext cx="22113" cy="4422"/>
      </dsp:txXfrm>
    </dsp:sp>
    <dsp:sp modelId="{54F01472-76C7-8143-8097-161AD0C28AD2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Logi - </a:t>
          </a:r>
          <a:r>
            <a:rPr lang="en-US" sz="1300" b="0" i="0" kern="1200"/>
            <a:t>Traktuj logi jako strumień zdarzeń</a:t>
          </a:r>
          <a:endParaRPr lang="en-US" sz="1300" kern="1200"/>
        </a:p>
      </dsp:txBody>
      <dsp:txXfrm>
        <a:off x="5478933" y="3194804"/>
        <a:ext cx="1922896" cy="1153737"/>
      </dsp:txXfrm>
    </dsp:sp>
    <dsp:sp modelId="{3E2E8DC0-FA4A-C544-913D-F47324511929}">
      <dsp:nvSpPr>
        <dsp:cNvPr id="0" name=""/>
        <dsp:cNvSpPr/>
      </dsp:nvSpPr>
      <dsp:spPr>
        <a:xfrm>
          <a:off x="7844095" y="3194804"/>
          <a:ext cx="1922896" cy="1153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Zarządzanie Aplikacja - </a:t>
          </a:r>
          <a:r>
            <a:rPr lang="en-US" sz="1300" b="0" i="0" kern="1200"/>
            <a:t>Uruchamiaj zadania administracyjne jako jednorazowe procesy</a:t>
          </a:r>
          <a:endParaRPr lang="en-US" sz="1300" kern="1200"/>
        </a:p>
      </dsp:txBody>
      <dsp:txXfrm>
        <a:off x="7844095" y="3194804"/>
        <a:ext cx="1922896" cy="11537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6E064-14E5-5948-A228-05F5CDD56870}">
      <dsp:nvSpPr>
        <dsp:cNvPr id="0" name=""/>
        <dsp:cNvSpPr/>
      </dsp:nvSpPr>
      <dsp:spPr>
        <a:xfrm>
          <a:off x="0" y="92933"/>
          <a:ext cx="10515600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Open Source</a:t>
          </a:r>
          <a:endParaRPr lang="en-US" sz="3100" kern="1200"/>
        </a:p>
      </dsp:txBody>
      <dsp:txXfrm>
        <a:off x="37182" y="130115"/>
        <a:ext cx="10441236" cy="687306"/>
      </dsp:txXfrm>
    </dsp:sp>
    <dsp:sp modelId="{8DBAD1F0-BAF1-634B-B5D4-4824323B8BCE}">
      <dsp:nvSpPr>
        <dsp:cNvPr id="0" name=""/>
        <dsp:cNvSpPr/>
      </dsp:nvSpPr>
      <dsp:spPr>
        <a:xfrm>
          <a:off x="0" y="943884"/>
          <a:ext cx="10515600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Model Flexibile Server </a:t>
          </a:r>
          <a:endParaRPr lang="en-US" sz="3100" kern="1200"/>
        </a:p>
      </dsp:txBody>
      <dsp:txXfrm>
        <a:off x="37182" y="981066"/>
        <a:ext cx="10441236" cy="687306"/>
      </dsp:txXfrm>
    </dsp:sp>
    <dsp:sp modelId="{F1EC5F04-FCB5-FF4D-9FBB-E4DC64435192}">
      <dsp:nvSpPr>
        <dsp:cNvPr id="0" name=""/>
        <dsp:cNvSpPr/>
      </dsp:nvSpPr>
      <dsp:spPr>
        <a:xfrm>
          <a:off x="0" y="1794834"/>
          <a:ext cx="10515600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Masa pluginów takich jak (pgVector, TimeScale, pgBouncer)</a:t>
          </a:r>
          <a:endParaRPr lang="en-US" sz="3100" kern="1200"/>
        </a:p>
      </dsp:txBody>
      <dsp:txXfrm>
        <a:off x="37182" y="1832016"/>
        <a:ext cx="10441236" cy="687306"/>
      </dsp:txXfrm>
    </dsp:sp>
    <dsp:sp modelId="{2FE0DBBD-7F25-4C49-A114-82C3E0A7BDDC}">
      <dsp:nvSpPr>
        <dsp:cNvPr id="0" name=""/>
        <dsp:cNvSpPr/>
      </dsp:nvSpPr>
      <dsp:spPr>
        <a:xfrm>
          <a:off x="0" y="2645784"/>
          <a:ext cx="10515600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Potrzebny dedykowany Subnet</a:t>
          </a:r>
          <a:endParaRPr lang="en-US" sz="3100" kern="1200"/>
        </a:p>
      </dsp:txBody>
      <dsp:txXfrm>
        <a:off x="37182" y="2682966"/>
        <a:ext cx="10441236" cy="687306"/>
      </dsp:txXfrm>
    </dsp:sp>
    <dsp:sp modelId="{2A1797F4-CC50-0141-9811-2862039809B8}">
      <dsp:nvSpPr>
        <dsp:cNvPr id="0" name=""/>
        <dsp:cNvSpPr/>
      </dsp:nvSpPr>
      <dsp:spPr>
        <a:xfrm>
          <a:off x="0" y="3496734"/>
          <a:ext cx="10515600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Brak Backupu poszczególnych baz</a:t>
          </a:r>
          <a:endParaRPr lang="en-US" sz="3100" kern="1200"/>
        </a:p>
      </dsp:txBody>
      <dsp:txXfrm>
        <a:off x="37182" y="3533916"/>
        <a:ext cx="10441236" cy="6873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3E9E5-21AB-4190-9A70-5A108961ADFD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F6B4C-A343-4656-A743-2B33CA070554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0F83A-9C9D-4508-B44D-4BE22ABFB3A6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Prosty i tania baza key-value</a:t>
          </a:r>
          <a:endParaRPr lang="en-US" sz="2200" kern="1200"/>
        </a:p>
      </dsp:txBody>
      <dsp:txXfrm>
        <a:off x="1339618" y="2288"/>
        <a:ext cx="5024605" cy="1159843"/>
      </dsp:txXfrm>
    </dsp:sp>
    <dsp:sp modelId="{2D97B948-0175-442C-8F0F-DC8B350B2CF7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85E3-E91E-4CEE-BEC1-C1D7DC41621B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4C030-7411-4E66-A3F8-DD6CFC30BD85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/>
            <a:t>Private</a:t>
          </a:r>
          <a:r>
            <a:rPr lang="pl-PL" sz="2200" kern="1200" dirty="0"/>
            <a:t> </a:t>
          </a:r>
          <a:r>
            <a:rPr lang="pl-PL" sz="2200" kern="1200" dirty="0" err="1"/>
            <a:t>Endpoint</a:t>
          </a:r>
          <a:endParaRPr lang="en-US" sz="2200" kern="1200" dirty="0"/>
        </a:p>
      </dsp:txBody>
      <dsp:txXfrm>
        <a:off x="1339618" y="1452092"/>
        <a:ext cx="5024605" cy="1159843"/>
      </dsp:txXfrm>
    </dsp:sp>
    <dsp:sp modelId="{08F76E9E-CF5F-4A19-AF32-8AD471C67610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72358-8D9F-4521-92A8-70288D6A08AA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2FD9-6493-409C-987F-B8FC35A2BE51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Brak możliwości </a:t>
          </a:r>
          <a:r>
            <a:rPr lang="pl-PL" sz="2200" kern="1200"/>
            <a:t>Backupowania</a:t>
          </a:r>
          <a:endParaRPr lang="en-US" sz="2200" kern="1200" dirty="0"/>
        </a:p>
      </dsp:txBody>
      <dsp:txXfrm>
        <a:off x="1339618" y="2901896"/>
        <a:ext cx="5024605" cy="1159843"/>
      </dsp:txXfrm>
    </dsp:sp>
    <dsp:sp modelId="{4B990797-D252-4FFD-9B4C-496F5F9A9B76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E4D2-6628-4860-A98B-86F8DFA2BACD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CBAFA-37A0-4FCE-B0D8-997F877225D3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/>
            <a:t>Mocny powiązana z </a:t>
          </a:r>
          <a:r>
            <a:rPr lang="pl-PL" sz="2200" kern="1200" dirty="0" err="1"/>
            <a:t>Azurem</a:t>
          </a:r>
          <a:endParaRPr lang="en-US" sz="2200" kern="1200" dirty="0"/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AE165-90DD-504F-B9A6-A4452783F2F3}" type="datetimeFigureOut">
              <a:rPr lang="pl-PL" smtClean="0"/>
              <a:t>14.03.2025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8A9F1-B984-1C4D-86D9-AE0D0BC12A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88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8A9F1-B984-1C4D-86D9-AE0D0BC12AD5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620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learn.microsoft.com</a:t>
            </a:r>
            <a:r>
              <a:rPr lang="pl-PL" dirty="0"/>
              <a:t>/en-</a:t>
            </a:r>
            <a:r>
              <a:rPr lang="pl-PL" dirty="0" err="1"/>
              <a:t>us</a:t>
            </a:r>
            <a:r>
              <a:rPr lang="pl-PL" dirty="0"/>
              <a:t>/</a:t>
            </a:r>
            <a:r>
              <a:rPr lang="pl-PL" dirty="0" err="1"/>
              <a:t>sql</a:t>
            </a:r>
            <a:r>
              <a:rPr lang="pl-PL" dirty="0"/>
              <a:t>/</a:t>
            </a:r>
            <a:r>
              <a:rPr lang="pl-PL" dirty="0" err="1"/>
              <a:t>connect</a:t>
            </a:r>
            <a:r>
              <a:rPr lang="pl-PL" dirty="0"/>
              <a:t>/</a:t>
            </a:r>
            <a:r>
              <a:rPr lang="pl-PL" dirty="0" err="1"/>
              <a:t>ado</a:t>
            </a:r>
            <a:r>
              <a:rPr lang="pl-PL" dirty="0"/>
              <a:t>-net/</a:t>
            </a:r>
            <a:r>
              <a:rPr lang="pl-PL" dirty="0" err="1"/>
              <a:t>sql</a:t>
            </a:r>
            <a:r>
              <a:rPr lang="pl-PL" dirty="0"/>
              <a:t>/</a:t>
            </a:r>
            <a:r>
              <a:rPr lang="pl-PL" dirty="0" err="1"/>
              <a:t>azure-active-directory-authentication?view</a:t>
            </a:r>
            <a:r>
              <a:rPr lang="pl-PL" dirty="0"/>
              <a:t>=sql-server-ver16#using-workload-identity-authentication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8A9F1-B984-1C4D-86D9-AE0D0BC12AD5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761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E40C-8E76-93E7-2DD3-857CC8000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BD59F-7718-0E50-55CF-8598F5260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4EAB8-BD99-D208-A006-349ACAD0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78FB-F22B-8927-F122-0850D52A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E89B3-2379-6397-A657-491D4BC4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3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7D03-9630-70DE-19CD-AFFA4EB8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11100-7D28-E104-2EE1-5E0F4A9BC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DE6A-018E-C67C-036F-FF65BECD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61F9-D011-D2B8-6C9F-7CA79701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72968-B9BB-B471-111F-6442E259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0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FB722-CBFB-47AF-B509-C4B29DECC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AA74-FA8A-1645-8FE2-4EA85EA10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A571-F336-A3A0-B110-9074FC50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18C51-0AE4-9C30-C3E9-79247D58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3149-E49E-824C-5267-E20B330C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9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1EDD-80FD-4224-9877-5244F3AB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859B1-483B-4447-ADC0-938A9C6A3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8FA82-0D23-489E-9507-8BF30FDA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D36-D446-4FAC-A2AB-710AEF77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F5C4-8167-4EF4-A527-D57582C5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7378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F50-4513-4360-B81A-BFFA168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6B6B-BB32-4824-859E-5EF60F0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324E-42FB-414E-B42D-DB0578B3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79B5-2CAE-4B3A-91C2-95B74895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26874-136F-4312-8EFE-D523BDB2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0004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A2D4-0F04-4CCF-B6AC-B4D902B8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A85C0-BE78-4378-A513-A429A08D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8A8C-708E-4916-95E2-7468D2B2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A2A6-3913-4290-A277-0B571164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7704-4EA7-4C98-8822-46197CE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065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D58C-776C-481F-A7F3-CAB71356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075E-861F-4FE4-9867-790435F6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2C4A6-D539-4B5D-969B-A289FA2CD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F9C6-00B0-4504-9224-A2A4EEB2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3A5F5-64C8-47CD-8B75-41CDFE59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23D-CA31-4EEE-93B1-5651BF4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11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9DDD-2B27-4BDC-BBE6-4467385F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25987-0BDE-4086-93FE-C7103B734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61A0-5C28-4EA5-BB79-3FF8F219D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096FD-3690-4D2C-A8C1-9144AF54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39B72-2403-4382-92F5-29EAECF53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97073-48C8-42F8-9EC2-8436A301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9E8B5-256B-4F41-A3C3-9C2C6493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C2FF5-AD01-4077-8EB3-E71C6EE6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15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7741-E32D-4E9F-B6CA-DFA6A1D1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A6B3F-3D5F-441B-9751-D69645BB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CAF07-DD85-4E02-81AA-4C5D7A18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05AF-D7F3-4BBF-96FE-870C2A75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190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EC96E-629A-4D79-B60F-2ECCC051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4964F-FE03-4168-9D6F-10AD7EFB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613F-D001-419E-86EF-518E96A4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081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857A-E07A-4E4C-B9E4-8DC6BEF3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CE79-CFE5-4B1A-9577-74EEE9FC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15CC1-8962-41F6-A2E3-C19845F5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51FDE-2AE5-459E-A5B5-2DB4925F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A381-C12D-4449-9668-95D37A2C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A3C81-7A58-4E00-8147-24E47B4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377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1BB-50C6-4E63-B457-821A158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D0BE-F0D9-03DA-98B7-95E12D74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56E7C-27DD-133C-2CE7-FA575DF0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4B2B-9BBD-CF22-22F9-F9039242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A45AF-04A7-4F94-D31B-46B1ABD3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2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B57E-8F96-456C-A8E7-66EFF937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71358-504B-40AF-9342-57ED49247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00C98-8831-4180-B196-025F4EAD4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524-8CF1-4439-8163-EBFF6D3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E0B45-720C-4D85-AF41-29D6C3CF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D96C-02F6-4AD1-AB33-C7230E32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12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FDB0-1795-440D-ADB1-412BBA40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42374-3364-45C4-BE64-4ACBB0BB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FAE7-D1A7-4D86-A510-849889DD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FA43-A962-4F6D-A1B4-B71592B2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DA799-2DEE-4D80-BC67-1FD1D6F8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612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61597-63C7-4C7B-AB21-9F27E3837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0BB49-DB2D-4AC5-AF1C-AB92803F8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E3075-5A21-4244-B98D-34A9A349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EDF6D-1742-466C-AD59-E26E74B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4918-56F4-436A-8F99-70BB7155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61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9D33-16BB-3EB0-68E6-75E2A750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6129A-0DE4-CC3F-F7EB-D4F8EA48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94BD-EB43-DFBC-C27E-D04BE59D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94468-6763-DB76-29C3-CED9BF151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E391E-AE09-79D4-DF55-AE69F290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9E27-0885-45D9-C89B-9DEF385E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1915-84CC-9F60-6990-D1525E829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5A0C8-72D8-227D-D952-BDC53A553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03D14-2A9A-B1E9-9BA0-AC03FFF0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96EFA-AEC6-14BA-6BCE-A9C7BEA1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D98B3-A3B4-8245-3E12-D7188EBF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761-85D1-D9FF-E94F-83296933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1312E-ED97-00CB-E9ED-625C94C23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F2FDB-2D05-28D8-4CBB-BB86E8745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34411-7213-9C15-08D7-36CEE129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A61B7-049B-AD13-A719-A95016485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4EFEC-102C-26C9-2CA8-31E46108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B631D-B238-3BEB-09A2-8C39C60E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DE2FE-7486-668E-6920-4C5FD24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C634-B89D-1C81-CFF0-A41427A6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9200D-A03A-5A6B-741D-2DB7770E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CBE1F-568C-14E4-9685-7BC04762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828D9-8563-B64D-8C9D-5D15E37E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A9E20-DA07-0FDA-C933-2C19CE65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5BB0E-127B-3949-C32D-7D8C5A57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3E7F4-4AAE-1E0B-A6D2-F80AB377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7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021F-4EFA-0BD8-C4CD-591C9390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E899-DC84-0D9C-2F8B-F3C3FF94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BEACE-488A-F63E-D79B-C1AC84568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17B66-3616-0778-EAAB-12E331EF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C1BF0-C163-BE66-A6E7-E5C88F34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753FA-AAE9-3857-C1D2-03295BAD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6A00-7C0C-5F74-C530-76B7C084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AAC6C-C94C-9AB0-B53A-A2BF50951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DCC3-A7D1-1F50-FB9C-32F6B997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F43F5-C8E3-FCB7-8E33-9AA8DD6A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18CEC-CAC9-AF85-F946-C55AE9FE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11A41-0886-E79A-2AC9-BE6482F4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5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D6327-7582-B261-B963-FE4EC372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320D8-5F34-5CE0-F75E-2BF4CDEED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AD50C-0B9B-1DC0-BC1B-D15F322F6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10938-FF14-1049-858C-49830BC040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782C2-751C-8843-6599-1BB1D5D34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C639F-1CE3-8790-F94F-EC489F9F3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C5629-4D09-9E4B-BD39-A3395FC4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39A6D-A798-46EF-AAB8-AFDE9833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B83E-447D-4530-9656-E49061FE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A99D9-1870-4B27-B892-45847603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96E4-D276-4042-870B-9583637C45DD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7F96-F486-4BD7-ADD8-17934C413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19BB5-1424-4C46-ABE7-CB8B23D6D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stakater/Reload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microsoft.com/office/2018/10/relationships/comments" Target="../comments/modernComment_147_ED9988DA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19C-E189-7DB3-2F19-0018DA431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noProof="0" dirty="0"/>
              <a:t>Tworzenie systemów Cloud </a:t>
            </a:r>
            <a:r>
              <a:rPr lang="pl-PL" noProof="0" dirty="0" err="1"/>
              <a:t>Agnostic</a:t>
            </a:r>
            <a:r>
              <a:rPr lang="pl-PL" noProof="0" dirty="0"/>
              <a:t> w oparciu o architekturę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1CD34-7C4B-6B59-48BA-3E46C9293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noProof="0" dirty="0" err="1"/>
              <a:t>AzureDay</a:t>
            </a:r>
            <a:r>
              <a:rPr lang="pl-PL" noProof="0" dirty="0"/>
              <a:t> 2025 13.03.2025</a:t>
            </a:r>
          </a:p>
        </p:txBody>
      </p:sp>
    </p:spTree>
    <p:extLst>
      <p:ext uri="{BB962C8B-B14F-4D97-AF65-F5344CB8AC3E}">
        <p14:creationId xmlns:p14="http://schemas.microsoft.com/office/powerpoint/2010/main" val="374777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A518-DD07-FD50-900F-1B997751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Zacznijmy od Baz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023A-ABE3-1F2A-5D42-E0679398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815115"/>
            <a:ext cx="10515600" cy="4351338"/>
          </a:xfrm>
        </p:spPr>
        <p:txBody>
          <a:bodyPr/>
          <a:lstStyle/>
          <a:p>
            <a:r>
              <a:rPr lang="pl-PL" noProof="0" dirty="0"/>
              <a:t>Azure SQ</a:t>
            </a:r>
            <a:r>
              <a:rPr lang="pl-PL" dirty="0"/>
              <a:t>L</a:t>
            </a:r>
          </a:p>
          <a:p>
            <a:r>
              <a:rPr lang="pl-PL" dirty="0" err="1"/>
              <a:t>PostgreSQL</a:t>
            </a:r>
            <a:endParaRPr lang="pl-PL" dirty="0"/>
          </a:p>
          <a:p>
            <a:r>
              <a:rPr lang="pl-PL" noProof="0" dirty="0" err="1"/>
              <a:t>MySql</a:t>
            </a:r>
            <a:endParaRPr lang="pl-PL" noProof="0" dirty="0"/>
          </a:p>
          <a:p>
            <a:r>
              <a:rPr lang="pl-PL" noProof="0" dirty="0" err="1"/>
              <a:t>Tabl</a:t>
            </a:r>
            <a:r>
              <a:rPr lang="pl-PL" dirty="0" err="1"/>
              <a:t>eStorage</a:t>
            </a:r>
            <a:endParaRPr lang="pl-PL" dirty="0"/>
          </a:p>
          <a:p>
            <a:r>
              <a:rPr lang="pl-PL" dirty="0" err="1"/>
              <a:t>CosmosDb</a:t>
            </a:r>
            <a:endParaRPr lang="pl-PL" dirty="0"/>
          </a:p>
          <a:p>
            <a:r>
              <a:rPr lang="pl-PL" dirty="0" err="1"/>
              <a:t>Redis</a:t>
            </a:r>
            <a:r>
              <a:rPr lang="pl-PL" dirty="0"/>
              <a:t> Cache</a:t>
            </a:r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0375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7831-4D0F-221A-433B-6532A503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SQL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B487-40A6-0E98-7940-FA3BE4AE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Prosta konfiguracja</a:t>
            </a:r>
          </a:p>
          <a:p>
            <a:r>
              <a:rPr lang="pl-PL" dirty="0"/>
              <a:t>Wystarczy </a:t>
            </a:r>
            <a:r>
              <a:rPr lang="pl-PL" dirty="0" err="1"/>
              <a:t>Private</a:t>
            </a:r>
            <a:r>
              <a:rPr lang="pl-PL" dirty="0"/>
              <a:t> </a:t>
            </a:r>
            <a:r>
              <a:rPr lang="pl-PL" dirty="0" err="1"/>
              <a:t>Endpoint</a:t>
            </a:r>
            <a:endParaRPr lang="pl-PL" dirty="0"/>
          </a:p>
          <a:p>
            <a:r>
              <a:rPr lang="pl-PL" dirty="0"/>
              <a:t>Backup per Baza danych</a:t>
            </a:r>
          </a:p>
          <a:p>
            <a:r>
              <a:rPr lang="pl-PL" dirty="0"/>
              <a:t>Przyjemne skalowanie za pomocą DTU</a:t>
            </a:r>
          </a:p>
          <a:p>
            <a:r>
              <a:rPr lang="pl-PL" dirty="0"/>
              <a:t>Koszt licencji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224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0B64-895F-DC22-4F4F-113277B5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PostgreSQL</a:t>
            </a:r>
            <a:r>
              <a:rPr lang="pl-PL" dirty="0"/>
              <a:t> i </a:t>
            </a:r>
            <a:r>
              <a:rPr lang="pl-PL" dirty="0" err="1"/>
              <a:t>MySql</a:t>
            </a:r>
            <a:endParaRPr lang="pl-P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54168-93B5-7C7D-9E24-B881112EFA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4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10D0E-7998-6C67-04DD-2DD8F66B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l-PL" sz="4000"/>
              <a:t>Table 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56C070-242C-ECAC-EB5C-824F3A0EB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4275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77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617B3-33DE-4E6C-2A1A-A9469A674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CE4F1-2ED8-279E-F151-CFC503CC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l-PL" sz="4000"/>
              <a:t>CosmosDb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9DBB0-19FF-7FA7-DC43-CF503CFF8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88632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5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0E73E-C0EE-9776-1686-E3F1BEE6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pl-PL" sz="5200"/>
              <a:t>Redis Cache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6C6F1F-EED9-9846-E6A2-3918B59C9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69401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03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890E9-EBE8-7DB7-3158-9E6F2B85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pl-PL" dirty="0"/>
              <a:t>Co wybrać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46CD0A8-BF56-F5C1-F082-6EF731BB7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07523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608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BA312-9FFE-ED44-B98D-AFD32508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Wybór pod rozwiązanie - AzureSQL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424161-2B7B-8897-ED17-E87612229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98989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7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49A0A-0D54-A8DB-7DF7-4AE9EB9B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Kolejki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7F0546-0501-900B-8FD6-1762DBF60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17477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23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6EF7A-4286-4DB7-0EF5-0FB1F0C8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C2152-D83F-B299-AAA8-D834722F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Problemy kolejkami w podejściu cloud Agnostic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93DD6A18-A653-A72C-F4C4-879D31B25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58405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80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994454-B812-4C21-B578-46AC13E4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161" y="2792718"/>
            <a:ext cx="6705599" cy="895546"/>
          </a:xfrm>
        </p:spPr>
        <p:txBody>
          <a:bodyPr>
            <a:normAutofit fontScale="90000"/>
          </a:bodyPr>
          <a:lstStyle/>
          <a:p>
            <a:pPr algn="l"/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Tworzenie Systemów Cloud </a:t>
            </a:r>
            <a:r>
              <a:rPr lang="pl-PL" sz="4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agnostic</a:t>
            </a:r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 oparciu o </a:t>
            </a:r>
            <a:r>
              <a:rPr lang="pl-PL" sz="4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Architekture</a:t>
            </a:r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Azure</a:t>
            </a:r>
            <a:endParaRPr 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A71997-026F-4BFC-882D-658D852B9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62" y="3831889"/>
            <a:ext cx="6705599" cy="682883"/>
          </a:xfrm>
        </p:spPr>
        <p:txBody>
          <a:bodyPr/>
          <a:lstStyle/>
          <a:p>
            <a:pPr algn="l"/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Paweł Haracz | Azure 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Architect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7678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77DAD-9CFF-6F92-2DB0-EFBBD3A4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Która kolejka wybrać?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F51C-A37F-29D2-7CA3-1C0AFD8D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Dostępność u innych dostawców:</a:t>
            </a:r>
          </a:p>
          <a:p>
            <a:pPr lvl="1"/>
            <a:r>
              <a:rPr lang="pl-PL" sz="2000" dirty="0"/>
              <a:t>Event Hub jako </a:t>
            </a:r>
            <a:r>
              <a:rPr lang="pl-PL" sz="2000" dirty="0" err="1"/>
              <a:t>kafka</a:t>
            </a:r>
            <a:r>
              <a:rPr lang="pl-PL" sz="2000" dirty="0"/>
              <a:t> API</a:t>
            </a:r>
          </a:p>
          <a:p>
            <a:pPr lvl="1"/>
            <a:r>
              <a:rPr lang="pl-PL" sz="2000" dirty="0" err="1"/>
              <a:t>SignalR</a:t>
            </a:r>
            <a:r>
              <a:rPr lang="pl-PL" sz="2000" dirty="0"/>
              <a:t> ale hostowana samodzielnie</a:t>
            </a:r>
          </a:p>
          <a:p>
            <a:pPr lvl="1"/>
            <a:r>
              <a:rPr lang="pl-PL" sz="2000" dirty="0" err="1"/>
              <a:t>Redis</a:t>
            </a:r>
            <a:r>
              <a:rPr lang="pl-PL" sz="2000" dirty="0"/>
              <a:t> cache</a:t>
            </a:r>
          </a:p>
          <a:p>
            <a:pPr marL="0" indent="0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4621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AA370-9931-1DBA-0E7A-2041FB61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17913-5D7A-B4AF-A767-EC954527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l-PL" sz="4000"/>
              <a:t>Wybór pod rozwiązanie – Event 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B572D-B643-2597-D76D-1566392D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3" r="42501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B964D3-E243-CE6A-473E-6CE8B7D67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978649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2411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8E241-3D08-DBF4-F8A6-8F77A3B8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l-PL" sz="4000"/>
              <a:t>A więc IaaS?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FDE70-54E4-EDD2-4546-41B7169E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807" r="8560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DFAD214-C06D-67D8-4856-0A3E504D6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936637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095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5D41BD-D521-224B-196C-A32D421E1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405" y="228539"/>
            <a:ext cx="8257189" cy="64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7F417-3BB4-AA8B-F274-31BB8E80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pl-PL" sz="2600">
                <a:solidFill>
                  <a:srgbClr val="FFFFFF"/>
                </a:solidFill>
              </a:rPr>
              <a:t>Packer nasza automatyzacja – czyli jak radzić sobie z zmianami w aplikacji oraz problemami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CF6EE-61DD-EBF5-B92A-19A14DDDA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258173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3340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89A9-64F6-A685-1B5E-71CB03E4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24451"/>
            <a:ext cx="5294716" cy="24090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6A1978-3C87-DBEE-36D9-6D9DE6D4B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860441"/>
            <a:ext cx="5294715" cy="31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67E5-7B6A-0E2C-B882-A238E6E1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Wady i zalety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1432-FE9E-8C0C-76CC-F7825D47B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Wady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7F61576-812B-A4B9-494C-4F8CBE31CB3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89862A-F635-2673-9C0B-7B0D96D70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Zalety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0954ABD-C92F-3ED5-86A1-F83B29C532F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12427832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2943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9E0D0-5FD1-6CF4-5A99-842886133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0BDFFB-CB82-C5E7-A1B2-37A31BAF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20" b="3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6749A-BDF7-E174-B6C2-DC892242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/>
              <a:t>To może PaaS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EBAD5-1E35-782C-7712-88F6951014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7924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6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6DE2B-8BE2-80A2-BAB6-749807B4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948E-72E0-A6A0-C965-24623FB2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WebApps</a:t>
            </a:r>
            <a:endParaRPr lang="pl-PL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DC3F568-4F98-6FA9-918B-14F28E0C09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050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D640A-E14F-F42E-5BB0-1F1EEB4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l-PL" noProof="0"/>
              <a:t>O mnie</a:t>
            </a:r>
          </a:p>
        </p:txBody>
      </p:sp>
      <p:pic>
        <p:nvPicPr>
          <p:cNvPr id="6" name="Picture 5" descr="A person wearing sunglasses and a sweater standing on a beach&#10;&#10;AI-generated content may be incorrect.">
            <a:extLst>
              <a:ext uri="{FF2B5EF4-FFF2-40B4-BE49-F238E27FC236}">
                <a16:creationId xmlns:a16="http://schemas.microsoft.com/office/drawing/2014/main" id="{AFB7CDF9-D4C2-E34C-6CE5-234A884A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-2" b="1590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F566E3A0-26EE-8AD5-7106-85F784C7C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47243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7371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3366D-2498-7D8A-AF9A-494142F2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>
                <a:effectLst/>
                <a:latin typeface="Aptos Display" panose="020B0004020202020204" pitchFamily="34" charset="0"/>
              </a:rPr>
              <a:t>Przejdźmy do Container Apps!</a:t>
            </a:r>
            <a:endParaRPr lang="pl-PL" sz="400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CE55995-C356-C961-77B4-B309A769C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6019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716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F7981-6671-FB8D-C834-4B5A17B3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0C7BA-BA9E-DFED-7D01-38DF5332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pl-PL" sz="4000"/>
              <a:t>OpenTelemetry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FE4277-AF91-2B8E-2D67-F38987F2B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751989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57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711629-50DA-7403-E3B7-414DE89CD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74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AA91571-CE55-4024-0073-EC673DF52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9748" y="1883882"/>
            <a:ext cx="6086589" cy="2615657"/>
          </a:xfr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643F48-BCDF-93AB-C3CB-1013E72F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18"/>
            <a:ext cx="7772400" cy="482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63038BC-9FCB-466B-8EE5-7B0DC8F25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8F4797-C77D-4821-B8FF-057D7524C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0CB3DB-B42E-47BF-A595-527CB329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5" y="685800"/>
            <a:ext cx="1080097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AB5FB-3503-5E07-2AA6-1E7F5A66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572" y="1036674"/>
            <a:ext cx="9292856" cy="1371600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 panose="020B0004020202020204" pitchFamily="34" charset="0"/>
              </a:rPr>
              <a:t>Kompromisy</a:t>
            </a:r>
            <a:endParaRPr lang="pl-PL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0" name="Content Placeholder 2">
            <a:extLst>
              <a:ext uri="{FF2B5EF4-FFF2-40B4-BE49-F238E27FC236}">
                <a16:creationId xmlns:a16="http://schemas.microsoft.com/office/drawing/2014/main" id="{C5F3729E-61C4-436A-FF25-EEFAA78FCE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183828"/>
              </p:ext>
            </p:extLst>
          </p:nvPr>
        </p:nvGraphicFramePr>
        <p:xfrm>
          <a:off x="1279451" y="2716620"/>
          <a:ext cx="9633098" cy="305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270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DFCA4-17C6-CB74-3C13-368383AB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A więc przenieśmy rozwiązanie na AKS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97324A8-C161-DD9E-3F27-004ACCCF8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09916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393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3F6ECE-A13A-7869-C7E8-52E14ACE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29" y="114266"/>
            <a:ext cx="9221118" cy="66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4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9E10B-3BA0-B6CF-695F-FFC7F2A2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 err="1"/>
              <a:t>Reloader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6D10-6B12-710E-21A6-1CE57AFE6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5257799" cy="4163337"/>
          </a:xfrm>
        </p:spPr>
        <p:txBody>
          <a:bodyPr>
            <a:normAutofit/>
          </a:bodyPr>
          <a:lstStyle/>
          <a:p>
            <a:r>
              <a:rPr lang="pl-PL" sz="2000" dirty="0">
                <a:hlinkClick r:id="rId2"/>
              </a:rPr>
              <a:t>https://github.com/stakater/Reloader</a:t>
            </a:r>
            <a:endParaRPr lang="pl-PL" sz="2000" dirty="0"/>
          </a:p>
          <a:p>
            <a:r>
              <a:rPr lang="pl-PL" sz="2000" dirty="0"/>
              <a:t>Służy do restartu poda kiedy zaktualizuje się </a:t>
            </a:r>
            <a:r>
              <a:rPr lang="pl-PL" sz="2000"/>
              <a:t>configMap</a:t>
            </a:r>
            <a:r>
              <a:rPr lang="pl-PL" sz="2000" dirty="0"/>
              <a:t> albo </a:t>
            </a:r>
            <a:r>
              <a:rPr lang="pl-PL" sz="2000"/>
              <a:t>Secret</a:t>
            </a:r>
            <a:endParaRPr lang="pl-PL" sz="2000" dirty="0"/>
          </a:p>
          <a:p>
            <a:r>
              <a:rPr lang="pl-PL" sz="2000" dirty="0"/>
              <a:t>Wystarczy dodać </a:t>
            </a:r>
            <a:r>
              <a:rPr lang="pl-PL" sz="2000"/>
              <a:t>annotation</a:t>
            </a:r>
            <a:r>
              <a:rPr lang="pl-PL" sz="2000" dirty="0"/>
              <a:t> </a:t>
            </a:r>
          </a:p>
          <a:p>
            <a:pPr lvl="1"/>
            <a:r>
              <a:rPr lang="en-US" sz="2000">
                <a:effectLst/>
              </a:rPr>
              <a:t>reloader.stakater.com/auto</a:t>
            </a:r>
            <a:r>
              <a:rPr lang="en-US" sz="2000"/>
              <a:t>: </a:t>
            </a:r>
            <a:r>
              <a:rPr lang="en-US" sz="2000">
                <a:effectLst/>
              </a:rPr>
              <a:t>"true”</a:t>
            </a:r>
            <a:endParaRPr lang="pl-PL" sz="2000">
              <a:effectLst/>
            </a:endParaRPr>
          </a:p>
          <a:p>
            <a:r>
              <a:rPr lang="pl-PL" sz="2000" dirty="0"/>
              <a:t>Na poziomie:</a:t>
            </a:r>
          </a:p>
          <a:p>
            <a:pPr lvl="1"/>
            <a:r>
              <a:rPr lang="pl-PL" sz="2000"/>
              <a:t>Deployment</a:t>
            </a:r>
          </a:p>
          <a:p>
            <a:pPr lvl="1"/>
            <a:r>
              <a:rPr lang="pl-PL" sz="2000"/>
              <a:t>StatefulSet</a:t>
            </a:r>
          </a:p>
          <a:p>
            <a:pPr lvl="1"/>
            <a:r>
              <a:rPr lang="pl-PL" sz="2000"/>
              <a:t>DeamonSet</a:t>
            </a:r>
          </a:p>
          <a:p>
            <a:endParaRPr lang="pl-PL" sz="2000" dirty="0"/>
          </a:p>
        </p:txBody>
      </p:sp>
      <p:pic>
        <p:nvPicPr>
          <p:cNvPr id="1026" name="Picture 2" descr="Reloader-logo">
            <a:extLst>
              <a:ext uri="{FF2B5EF4-FFF2-40B4-BE49-F238E27FC236}">
                <a16:creationId xmlns:a16="http://schemas.microsoft.com/office/drawing/2014/main" id="{D92E84BF-A561-2AFF-152C-37DA2116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346" y="2766817"/>
            <a:ext cx="2751667" cy="27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8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19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A458-616F-B759-2EA5-FC29DE32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pl-PL"/>
              <a:t>Azure KeyVault CSI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C6B1A-50D4-DD8A-49C5-2BF1107C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" y="199650"/>
            <a:ext cx="4540516" cy="6518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E7CB-E2A9-51D9-D878-AAE9A7E2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r>
              <a:rPr lang="pl-PL" sz="2000" dirty="0"/>
              <a:t>Integruje się z </a:t>
            </a:r>
            <a:r>
              <a:rPr lang="pl-PL" sz="2000" dirty="0" err="1"/>
              <a:t>key</a:t>
            </a:r>
            <a:r>
              <a:rPr lang="pl-PL" sz="2000" dirty="0"/>
              <a:t> </a:t>
            </a:r>
            <a:r>
              <a:rPr lang="pl-PL" sz="2000" dirty="0" err="1"/>
              <a:t>Vaultem</a:t>
            </a:r>
            <a:r>
              <a:rPr lang="pl-PL" sz="2000" dirty="0"/>
              <a:t> </a:t>
            </a:r>
          </a:p>
          <a:p>
            <a:r>
              <a:rPr lang="pl-PL" sz="2000" dirty="0"/>
              <a:t>Wstrzykuje do pliku sekrety</a:t>
            </a:r>
          </a:p>
          <a:p>
            <a:r>
              <a:rPr lang="pl-PL" sz="2000" dirty="0"/>
              <a:t>Możliwe również utworzenie obiektu </a:t>
            </a:r>
            <a:r>
              <a:rPr lang="pl-PL" sz="2000" dirty="0" err="1"/>
              <a:t>secret</a:t>
            </a:r>
            <a:endParaRPr lang="pl-PL" sz="2000" dirty="0"/>
          </a:p>
          <a:p>
            <a:r>
              <a:rPr lang="pl-PL" sz="2000" dirty="0" err="1"/>
              <a:t>Secret</a:t>
            </a:r>
            <a:r>
              <a:rPr lang="pl-PL" sz="2000" dirty="0"/>
              <a:t> się utworzy podczas tworzenia poda</a:t>
            </a:r>
          </a:p>
          <a:p>
            <a:r>
              <a:rPr lang="pl-PL" sz="2000" dirty="0"/>
              <a:t>Zmiana wartości w </a:t>
            </a:r>
            <a:r>
              <a:rPr lang="pl-PL" sz="2000" dirty="0" err="1"/>
              <a:t>keyVault</a:t>
            </a:r>
            <a:r>
              <a:rPr lang="pl-PL" sz="2000" dirty="0"/>
              <a:t> aktualizuje się do 1 minuty w k8s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490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DCBE-0A78-93CF-7F22-A5846B55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Cloud Native a Cloud </a:t>
            </a:r>
            <a:r>
              <a:rPr lang="pl-PL" dirty="0" err="1"/>
              <a:t>Agnostic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D44C1-DEBC-1F0F-7E36-A47E32F39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Cloud Native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C411855D-AED7-E3C7-98C6-542E9DD55EC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07248-BD63-014A-21B1-A19D37D69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Cloud </a:t>
            </a:r>
            <a:r>
              <a:rPr lang="pl-PL" dirty="0" err="1"/>
              <a:t>Agnostic</a:t>
            </a:r>
            <a:endParaRPr lang="pl-PL" dirty="0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54C0D0A6-5B7A-A923-0FBA-C2880C898B8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9488224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98438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4E6B3-A071-1E32-A18C-1ED02A40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0"/>
            <a:ext cx="4838700" cy="667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8B7D6C-31A9-6D8B-6F25-69F7ABEE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860"/>
            <a:ext cx="5363927" cy="65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9626-10AC-288F-0E1D-88391A48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Podpięcie storage accounta jako Volume</a:t>
            </a:r>
            <a:endParaRPr lang="pl-PL" dirty="0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BB44E889-28A4-C75E-8F49-7B5B133DCA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1856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EEF2D-4F73-07B6-2530-D6C39283C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58" y="321734"/>
            <a:ext cx="5301652" cy="290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C71C-3076-4B89-8186-513E74AD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51" y="3631096"/>
            <a:ext cx="5412863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BEED7-9D0E-5374-C17B-3B8E66950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666049"/>
            <a:ext cx="5426764" cy="33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6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173718-A2AE-23DF-87A0-68A7127CA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3" y="934286"/>
            <a:ext cx="10515600" cy="38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2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1DEA-4A1A-896A-8738-3AA7811C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Workload Identity 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DD1946-31EA-BA6E-3487-9E018F014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2" y="1825625"/>
            <a:ext cx="7459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6C42-F9B0-45EB-B0D0-1B779EBA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dirty="0" err="1"/>
              <a:t>Flux</a:t>
            </a:r>
            <a:r>
              <a:rPr lang="pl-PL" dirty="0"/>
              <a:t> jako out of the </a:t>
            </a:r>
            <a:r>
              <a:rPr lang="pl-PL" dirty="0" err="1"/>
              <a:t>box</a:t>
            </a:r>
            <a:r>
              <a:rPr lang="pl-PL" dirty="0"/>
              <a:t> </a:t>
            </a:r>
            <a:r>
              <a:rPr lang="pl-PL" dirty="0" err="1"/>
              <a:t>gitOps</a:t>
            </a:r>
            <a:r>
              <a:rPr lang="pl-PL" dirty="0"/>
              <a:t> Platform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2FDF42-0705-F79D-1213-2AC9D5D3E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47659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94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GitOps CI/CD architecture.">
            <a:extLst>
              <a:ext uri="{FF2B5EF4-FFF2-40B4-BE49-F238E27FC236}">
                <a16:creationId xmlns:a16="http://schemas.microsoft.com/office/drawing/2014/main" id="{071B45FD-F383-FEC2-9264-DDE55AE04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0" y="764468"/>
            <a:ext cx="11671260" cy="50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01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B5C0-ECD3-E4DE-7A67-8919FA1C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dirty="0"/>
              <a:t>A może </a:t>
            </a:r>
            <a:r>
              <a:rPr lang="pl-PL" dirty="0" err="1"/>
              <a:t>argo</a:t>
            </a:r>
            <a:endParaRPr lang="pl-P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2EC78-50B3-ABB8-DEB0-1868FF73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37562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931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D6DED-7235-F95C-171E-DC64767D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0"/>
            <a:ext cx="9000066" cy="65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0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69A5C-4C6A-471D-57C9-9FB0E3373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3" y="163276"/>
            <a:ext cx="11698113" cy="65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4563C0-C80C-319A-D605-FA66254B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3700">
                <a:solidFill>
                  <a:srgbClr val="FFFFFF"/>
                </a:solidFill>
              </a:rPr>
              <a:t>Dlaczego tak wiele firm chce być cloud agnostic?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3ACDA0A3-2419-8E06-A5BB-4F6080182B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496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801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3CC8-44F9-93C2-BE35-695A5CB3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dirty="0" err="1"/>
              <a:t>External</a:t>
            </a:r>
            <a:r>
              <a:rPr lang="pl-PL" dirty="0"/>
              <a:t> </a:t>
            </a:r>
            <a:r>
              <a:rPr lang="pl-PL" dirty="0" err="1"/>
              <a:t>Dns</a:t>
            </a:r>
            <a:endParaRPr lang="pl-P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53C0B3-D55F-F76D-CA9B-FFEEEC98E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916247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818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5B34B4-7E68-9E2B-5F18-9AD9851F6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505" y="1825625"/>
            <a:ext cx="7892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6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D41AF-1401-3152-A509-0AA69E1B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88C21-8346-DFFF-B9DF-A1EC0481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2000" dirty="0"/>
              <a:t>Manage </a:t>
            </a:r>
            <a:r>
              <a:rPr lang="en-US" sz="2000" dirty="0" err="1"/>
              <a:t>Idenity</a:t>
            </a:r>
            <a:r>
              <a:rPr lang="en-US" sz="2000" dirty="0"/>
              <a:t> </a:t>
            </a:r>
            <a:r>
              <a:rPr lang="en-US" sz="2000" dirty="0" err="1"/>
              <a:t>musi</a:t>
            </a:r>
            <a:r>
              <a:rPr lang="en-US" sz="2000" dirty="0"/>
              <a:t> </a:t>
            </a:r>
            <a:r>
              <a:rPr lang="en-US" sz="2000" dirty="0" err="1"/>
              <a:t>mieć</a:t>
            </a:r>
            <a:r>
              <a:rPr lang="en-US" sz="2000" dirty="0"/>
              <a:t> </a:t>
            </a:r>
            <a:r>
              <a:rPr lang="en-US" sz="2000" dirty="0" err="1"/>
              <a:t>uprawnienia</a:t>
            </a:r>
            <a:r>
              <a:rPr lang="en-US" sz="2000" dirty="0"/>
              <a:t> do Private DNS Zone </a:t>
            </a:r>
            <a:r>
              <a:rPr lang="en-US" sz="2000" dirty="0" err="1"/>
              <a:t>jako</a:t>
            </a:r>
            <a:r>
              <a:rPr lang="en-US" sz="2000" dirty="0"/>
              <a:t> Private </a:t>
            </a:r>
            <a:r>
              <a:rPr lang="en-US" sz="2000" dirty="0" err="1"/>
              <a:t>Dns</a:t>
            </a:r>
            <a:r>
              <a:rPr lang="en-US" sz="2000" dirty="0"/>
              <a:t> Contributor</a:t>
            </a:r>
          </a:p>
          <a:p>
            <a:pPr marL="285750"/>
            <a:r>
              <a:rPr lang="en-US" sz="2000" dirty="0" err="1"/>
              <a:t>Uwierzytelnienie</a:t>
            </a:r>
            <a:r>
              <a:rPr lang="en-US" sz="2000" dirty="0"/>
              <a:t> za </a:t>
            </a:r>
            <a:r>
              <a:rPr lang="en-US" sz="2000" dirty="0" err="1"/>
              <a:t>pomocą</a:t>
            </a:r>
            <a:r>
              <a:rPr lang="en-US" sz="2000" dirty="0"/>
              <a:t> managed </a:t>
            </a:r>
            <a:r>
              <a:rPr lang="en-US" sz="2000" dirty="0" err="1"/>
              <a:t>Idenity</a:t>
            </a:r>
            <a:endParaRPr lang="en-US" sz="2000" dirty="0"/>
          </a:p>
          <a:p>
            <a:pPr marL="285750"/>
            <a:r>
              <a:rPr lang="en-US" sz="2000" dirty="0" err="1"/>
              <a:t>Zaleca</a:t>
            </a:r>
            <a:r>
              <a:rPr lang="en-US" sz="2000" dirty="0"/>
              <a:t> </a:t>
            </a:r>
            <a:r>
              <a:rPr lang="en-US" sz="2000" dirty="0" err="1"/>
              <a:t>się</a:t>
            </a:r>
            <a:r>
              <a:rPr lang="en-US" sz="2000" dirty="0"/>
              <a:t> </a:t>
            </a:r>
            <a:r>
              <a:rPr lang="en-US" sz="2000" dirty="0" err="1"/>
              <a:t>zostawienie</a:t>
            </a:r>
            <a:r>
              <a:rPr lang="en-US" sz="2000" dirty="0"/>
              <a:t> </a:t>
            </a:r>
            <a:r>
              <a:rPr lang="en-US" sz="2000" dirty="0" err="1"/>
              <a:t>jakiegoś</a:t>
            </a:r>
            <a:r>
              <a:rPr lang="en-US" sz="2000" dirty="0"/>
              <a:t> text – </a:t>
            </a:r>
            <a:r>
              <a:rPr lang="en-US" sz="2000" dirty="0" err="1"/>
              <a:t>służy</a:t>
            </a:r>
            <a:r>
              <a:rPr lang="en-US" sz="2000" dirty="0"/>
              <a:t> do </a:t>
            </a:r>
            <a:r>
              <a:rPr lang="en-US" sz="2000" dirty="0" err="1"/>
              <a:t>rozpoznanawania</a:t>
            </a:r>
            <a:r>
              <a:rPr lang="en-US" sz="2000" dirty="0"/>
              <a:t> </a:t>
            </a:r>
            <a:r>
              <a:rPr lang="en-US" sz="2000" dirty="0" err="1"/>
              <a:t>wpisów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55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12E18-EBB7-6D26-BCEA-ABA8BFB1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dirty="0" err="1"/>
              <a:t>Managed</a:t>
            </a:r>
            <a:r>
              <a:rPr lang="pl-PL" dirty="0"/>
              <a:t> </a:t>
            </a:r>
            <a:r>
              <a:rPr lang="pl-PL" dirty="0" err="1"/>
              <a:t>Prometheus</a:t>
            </a:r>
            <a:endParaRPr lang="pl-P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3107B6-CE9E-C5FB-9279-762F3CB26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418480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680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2587-11E9-0B20-4C6A-DD12F010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00976"/>
            <a:ext cx="5294716" cy="14560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B1D94B-8A2C-A55D-D4DD-D3EF0F0D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89086"/>
            <a:ext cx="5294715" cy="36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53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10105-D68A-6D33-71E6-8096B1BC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1842"/>
            <a:ext cx="7772400" cy="54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0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9F0A5-3FCC-C154-D0FA-E378514F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sz="4100" err="1"/>
              <a:t>OpenTelemetry</a:t>
            </a:r>
            <a:endParaRPr lang="pl-PL" sz="41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A0BF82-CC3B-E520-639F-85772E073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75900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594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A2ECA-82EC-4762-4299-ED792B6C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pl-PL" sz="4000"/>
              <a:t>OpenTelemetry Operator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17076BE-14F8-B859-F790-7590C753A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853379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634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324C4F-7A45-2A80-C9A5-2218E453C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24297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A05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0F88C4-1A6E-45D4-20EF-1A180A273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9676" y="2483090"/>
            <a:ext cx="7271003" cy="22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83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48D64A-B712-F29D-7A03-3AE25EBF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49432"/>
            <a:ext cx="11798300" cy="68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C5A9C-8088-C85E-F38C-9E548364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Wyzwania jakie mamy przed sobą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AA3F1C-73DC-6EF7-B24C-5D23A2BD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3541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727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16B004-6C43-2E32-48A5-1DA96E52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14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98E8-4012-48A2-A889-E26F070B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pl-PL" dirty="0" err="1"/>
              <a:t>Istio</a:t>
            </a:r>
            <a:r>
              <a:rPr lang="pl-PL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9AD4E8-3E1E-04A4-643B-26BB37EB9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22256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8210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4F827D-6884-D05F-0FDB-66CA8DAE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08" y="0"/>
            <a:ext cx="4775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22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93E5-522C-21EE-19F5-0FDADFE9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pl-PL" sz="4000"/>
              <a:t>Cert-Manager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6E1469-25B3-C738-0AC5-00EC4DC49E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281582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873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0EA035-CE08-DBF9-4460-5FF73EEF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771"/>
            <a:ext cx="7772400" cy="66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5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1F3862-5559-7D7A-D0C0-25270F727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06649"/>
            <a:ext cx="10905066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1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98E-6949-C32F-117E-2CA3C3F6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 to wszystko?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6531-23EC-3F32-26D0-ED1C338D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Nie ma jednej drogi aby budować systemy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agnostic</a:t>
            </a:r>
            <a:endParaRPr lang="pl-PL" dirty="0"/>
          </a:p>
          <a:p>
            <a:r>
              <a:rPr lang="pl-PL" dirty="0"/>
              <a:t>Prace z AKS dają najlepsze rezultaty do migracji, wiążą się z dużym narzutem pracy </a:t>
            </a:r>
          </a:p>
          <a:p>
            <a:r>
              <a:rPr lang="pl-PL" dirty="0"/>
              <a:t>PaaS taki jak </a:t>
            </a:r>
            <a:r>
              <a:rPr lang="pl-PL" dirty="0" err="1"/>
              <a:t>WebApps</a:t>
            </a:r>
            <a:r>
              <a:rPr lang="pl-PL" dirty="0"/>
              <a:t> jest często wystarczający dla średnich projektów</a:t>
            </a:r>
          </a:p>
          <a:p>
            <a:r>
              <a:rPr lang="pl-PL" dirty="0" err="1"/>
              <a:t>ContainerApps</a:t>
            </a:r>
            <a:r>
              <a:rPr lang="pl-PL" dirty="0"/>
              <a:t> również w świecie asynchronicznym super się sprawdza</a:t>
            </a:r>
          </a:p>
          <a:p>
            <a:r>
              <a:rPr lang="pl-PL" dirty="0"/>
              <a:t>IaaS może okazać się nisko wiszącym owocem który pomoże biznesowi utrzymać istniejące systemy które wymagają większego piku.</a:t>
            </a:r>
          </a:p>
        </p:txBody>
      </p:sp>
    </p:spTree>
    <p:extLst>
      <p:ext uri="{BB962C8B-B14F-4D97-AF65-F5344CB8AC3E}">
        <p14:creationId xmlns:p14="http://schemas.microsoft.com/office/powerpoint/2010/main" val="2235630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C77BBDD-600E-3217-78CA-A4C62DD225F2}"/>
              </a:ext>
            </a:extLst>
          </p:cNvPr>
          <p:cNvSpPr txBox="1"/>
          <p:nvPr/>
        </p:nvSpPr>
        <p:spPr>
          <a:xfrm>
            <a:off x="-1238132" y="1158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54B40-FE49-2200-AC96-0445FBA9305E}"/>
              </a:ext>
            </a:extLst>
          </p:cNvPr>
          <p:cNvSpPr txBox="1"/>
          <p:nvPr/>
        </p:nvSpPr>
        <p:spPr>
          <a:xfrm>
            <a:off x="-1305286" y="1110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AA70A37-B30F-C1A5-5AE4-B495659B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13" y="2083172"/>
            <a:ext cx="2369487" cy="23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E61FF-27E8-57DC-E504-A2119ADDE1F8}"/>
              </a:ext>
            </a:extLst>
          </p:cNvPr>
          <p:cNvSpPr txBox="1"/>
          <p:nvPr/>
        </p:nvSpPr>
        <p:spPr>
          <a:xfrm>
            <a:off x="2095500" y="4685928"/>
            <a:ext cx="501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 err="1">
                <a:solidFill>
                  <a:schemeClr val="bg1"/>
                </a:solidFill>
              </a:rPr>
              <a:t>https</a:t>
            </a:r>
            <a:r>
              <a:rPr lang="pl-PL" sz="2000" b="1" dirty="0">
                <a:solidFill>
                  <a:schemeClr val="bg1"/>
                </a:solidFill>
              </a:rPr>
              <a:t>://</a:t>
            </a:r>
            <a:r>
              <a:rPr lang="pl-PL" sz="2000" b="1" dirty="0" err="1">
                <a:solidFill>
                  <a:schemeClr val="bg1"/>
                </a:solidFill>
              </a:rPr>
              <a:t>github.com</a:t>
            </a:r>
            <a:r>
              <a:rPr lang="pl-PL" sz="2000" b="1" dirty="0">
                <a:solidFill>
                  <a:schemeClr val="bg1"/>
                </a:solidFill>
              </a:rPr>
              <a:t>/</a:t>
            </a:r>
            <a:r>
              <a:rPr lang="pl-PL" sz="2000" b="1" dirty="0" err="1">
                <a:solidFill>
                  <a:schemeClr val="bg1"/>
                </a:solidFill>
              </a:rPr>
              <a:t>PawelHaracz</a:t>
            </a:r>
            <a:r>
              <a:rPr lang="pl-PL" sz="2000" b="1" dirty="0">
                <a:solidFill>
                  <a:schemeClr val="bg1"/>
                </a:solidFill>
              </a:rPr>
              <a:t>/azureday25</a:t>
            </a:r>
          </a:p>
        </p:txBody>
      </p:sp>
    </p:spTree>
    <p:extLst>
      <p:ext uri="{BB962C8B-B14F-4D97-AF65-F5344CB8AC3E}">
        <p14:creationId xmlns:p14="http://schemas.microsoft.com/office/powerpoint/2010/main" val="129294281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7420-EAC5-04C9-D270-3E62E3813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6829429-C998-4C69-54CD-CCD35208A5EC}"/>
              </a:ext>
            </a:extLst>
          </p:cNvPr>
          <p:cNvSpPr txBox="1"/>
          <p:nvPr/>
        </p:nvSpPr>
        <p:spPr>
          <a:xfrm>
            <a:off x="-1238132" y="1158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D3374D-3BD8-6BC0-13CC-E7688C290CCA}"/>
              </a:ext>
            </a:extLst>
          </p:cNvPr>
          <p:cNvSpPr txBox="1"/>
          <p:nvPr/>
        </p:nvSpPr>
        <p:spPr>
          <a:xfrm>
            <a:off x="-1305286" y="1110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12EC9-6374-3D88-D03B-6B2910A173AC}"/>
              </a:ext>
            </a:extLst>
          </p:cNvPr>
          <p:cNvSpPr txBox="1"/>
          <p:nvPr/>
        </p:nvSpPr>
        <p:spPr>
          <a:xfrm>
            <a:off x="2054431" y="3099460"/>
            <a:ext cx="634142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300" b="1" dirty="0">
                <a:solidFill>
                  <a:schemeClr val="bg1"/>
                </a:solidFill>
              </a:rPr>
              <a:t>Pytania / </a:t>
            </a:r>
            <a:r>
              <a:rPr lang="pl-PL" sz="4300" b="1" dirty="0" err="1">
                <a:solidFill>
                  <a:schemeClr val="bg1"/>
                </a:solidFill>
              </a:rPr>
              <a:t>QnA</a:t>
            </a:r>
            <a:endParaRPr lang="pl-PL" sz="4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72697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ccoon on a cliff&#10;&#10;AI-generated content may be incorrect.">
            <a:extLst>
              <a:ext uri="{FF2B5EF4-FFF2-40B4-BE49-F238E27FC236}">
                <a16:creationId xmlns:a16="http://schemas.microsoft.com/office/drawing/2014/main" id="{9B97CB5F-49AD-9B1D-2EAB-34924F55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16B0E-9419-C7F9-DF4F-BE8FB40B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Założenia Projektowe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AAC5B644-5BA8-BDEE-C661-0E8AB5188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932615"/>
              </p:ext>
            </p:extLst>
          </p:nvPr>
        </p:nvGraphicFramePr>
        <p:xfrm>
          <a:off x="632085" y="183796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31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891A-8257-75CD-76CB-6D8E85F9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BD146-9A51-E343-BF9A-8C76E3BF8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1510" y="2868052"/>
            <a:ext cx="6603266" cy="1914725"/>
          </a:xfrm>
        </p:spPr>
        <p:txBody>
          <a:bodyPr>
            <a:normAutofit fontScale="90000"/>
          </a:bodyPr>
          <a:lstStyle/>
          <a:p>
            <a:pPr algn="l"/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Pamiętaj, </a:t>
            </a:r>
            <a:b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aby ocenić moją</a:t>
            </a:r>
            <a:b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l-PL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sesję w Aplikacji Mobilnej!</a:t>
            </a:r>
            <a:endParaRPr 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 descr="Obraz zawierający wzór, kwadrat, sztuka, piksel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6BD9A02-7BA1-009C-87CC-0F18C344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" y="2102177"/>
            <a:ext cx="2943318" cy="34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2234"/>
      </p:ext>
    </p:extLst>
  </p:cSld>
  <p:clrMapOvr>
    <a:masterClrMapping/>
  </p:clrMapOvr>
  <p:transition spd="slow">
    <p:cover/>
  </p:transition>
  <p:extLst>
    <p:ext uri="{6950BFC3-D8DA-4A85-94F7-54DA5524770B}">
      <p188:commentRel xmlns:p188="http://schemas.microsoft.com/office/powerpoint/2018/8/main" r:id="rId2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E7B3-FE3E-8D1E-9C28-6A4CBD10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B6C9-BF3F-4C1F-255F-0499F6E80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learn.microsoft.com</a:t>
            </a:r>
            <a:r>
              <a:rPr lang="pl-PL" dirty="0"/>
              <a:t>/en-</a:t>
            </a:r>
            <a:r>
              <a:rPr lang="pl-PL" dirty="0" err="1"/>
              <a:t>us</a:t>
            </a:r>
            <a:r>
              <a:rPr lang="pl-PL" dirty="0"/>
              <a:t>/</a:t>
            </a:r>
            <a:r>
              <a:rPr lang="pl-PL" dirty="0" err="1"/>
              <a:t>sql</a:t>
            </a:r>
            <a:r>
              <a:rPr lang="pl-PL" dirty="0"/>
              <a:t>/</a:t>
            </a:r>
            <a:r>
              <a:rPr lang="pl-PL" dirty="0" err="1"/>
              <a:t>connect</a:t>
            </a:r>
            <a:r>
              <a:rPr lang="pl-PL" dirty="0"/>
              <a:t>/</a:t>
            </a:r>
            <a:r>
              <a:rPr lang="pl-PL" dirty="0" err="1"/>
              <a:t>ado</a:t>
            </a:r>
            <a:r>
              <a:rPr lang="pl-PL" dirty="0"/>
              <a:t>-net/</a:t>
            </a:r>
            <a:r>
              <a:rPr lang="pl-PL" dirty="0" err="1"/>
              <a:t>sql</a:t>
            </a:r>
            <a:r>
              <a:rPr lang="pl-PL" dirty="0"/>
              <a:t>/</a:t>
            </a:r>
            <a:r>
              <a:rPr lang="pl-PL" dirty="0" err="1"/>
              <a:t>azure-active-directory-authentication?view</a:t>
            </a:r>
            <a:r>
              <a:rPr lang="pl-PL" dirty="0"/>
              <a:t>=sql-server-ver16#using-workload-identity-authentication</a:t>
            </a:r>
          </a:p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learn.microsoft.com</a:t>
            </a:r>
            <a:r>
              <a:rPr lang="pl-PL" dirty="0"/>
              <a:t>/en-</a:t>
            </a:r>
            <a:r>
              <a:rPr lang="pl-PL" dirty="0" err="1"/>
              <a:t>us</a:t>
            </a:r>
            <a:r>
              <a:rPr lang="pl-PL" dirty="0"/>
              <a:t>/</a:t>
            </a:r>
            <a:r>
              <a:rPr lang="pl-PL" dirty="0" err="1"/>
              <a:t>azure</a:t>
            </a:r>
            <a:r>
              <a:rPr lang="pl-PL" dirty="0"/>
              <a:t>/</a:t>
            </a:r>
            <a:r>
              <a:rPr lang="pl-PL" dirty="0" err="1"/>
              <a:t>postgresql</a:t>
            </a:r>
            <a:r>
              <a:rPr lang="pl-PL" dirty="0"/>
              <a:t>/</a:t>
            </a:r>
            <a:r>
              <a:rPr lang="pl-PL" dirty="0" err="1"/>
              <a:t>flexible-server</a:t>
            </a:r>
            <a:r>
              <a:rPr lang="pl-PL" dirty="0"/>
              <a:t>/</a:t>
            </a:r>
            <a:r>
              <a:rPr lang="pl-PL" dirty="0" err="1"/>
              <a:t>how</a:t>
            </a:r>
            <a:r>
              <a:rPr lang="pl-PL" dirty="0"/>
              <a:t>-to-</a:t>
            </a:r>
            <a:r>
              <a:rPr lang="pl-PL" dirty="0" err="1"/>
              <a:t>connect</a:t>
            </a:r>
            <a:r>
              <a:rPr lang="pl-PL" dirty="0"/>
              <a:t>-with-</a:t>
            </a:r>
            <a:r>
              <a:rPr lang="pl-PL" dirty="0" err="1"/>
              <a:t>managed</a:t>
            </a:r>
            <a:r>
              <a:rPr lang="pl-PL" dirty="0"/>
              <a:t>-</a:t>
            </a:r>
            <a:r>
              <a:rPr lang="pl-PL" dirty="0" err="1"/>
              <a:t>identity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68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7E5FB-9E4A-0EE5-3F0D-390EC640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931" b="38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85BE4-E58A-6A71-BAA8-DF0A1E29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/>
              <a:t>Pomoc w tworzeniu cloud agnostic app – 12FactoryApp</a:t>
            </a:r>
            <a:endParaRPr lang="pl-PL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A89890F-E7CD-34FC-AC6D-5A70F5D39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1305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43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ject&#10;&#10;AI-generated content may be incorrect.">
            <a:extLst>
              <a:ext uri="{FF2B5EF4-FFF2-40B4-BE49-F238E27FC236}">
                <a16:creationId xmlns:a16="http://schemas.microsoft.com/office/drawing/2014/main" id="{621EDD93-EB79-068E-01FB-29767F6BF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0" y="36850"/>
            <a:ext cx="6784299" cy="6784299"/>
          </a:xfrm>
        </p:spPr>
      </p:pic>
    </p:spTree>
    <p:extLst>
      <p:ext uri="{BB962C8B-B14F-4D97-AF65-F5344CB8AC3E}">
        <p14:creationId xmlns:p14="http://schemas.microsoft.com/office/powerpoint/2010/main" val="2563869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18463</TotalTime>
  <Words>1780</Words>
  <Application>Microsoft Macintosh PowerPoint</Application>
  <PresentationFormat>Widescreen</PresentationFormat>
  <Paragraphs>317</Paragraphs>
  <Slides>71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Calibri Light</vt:lpstr>
      <vt:lpstr>Segoe UI</vt:lpstr>
      <vt:lpstr>Office Theme</vt:lpstr>
      <vt:lpstr>1_Office Theme</vt:lpstr>
      <vt:lpstr>Tworzenie systemów Cloud Agnostic w oparciu o architekturę Azure</vt:lpstr>
      <vt:lpstr>Tworzenie Systemów Cloud agnostic w oparciu o Architekture Azure</vt:lpstr>
      <vt:lpstr>O mnie</vt:lpstr>
      <vt:lpstr>Cloud Native a Cloud Agnostic</vt:lpstr>
      <vt:lpstr>Dlaczego tak wiele firm chce być cloud agnostic?</vt:lpstr>
      <vt:lpstr>Wyzwania jakie mamy przed sobą</vt:lpstr>
      <vt:lpstr>Założenia Projektowe</vt:lpstr>
      <vt:lpstr>Pomoc w tworzeniu cloud agnostic app – 12FactoryApp</vt:lpstr>
      <vt:lpstr>PowerPoint Presentation</vt:lpstr>
      <vt:lpstr>Zacznijmy od Baz </vt:lpstr>
      <vt:lpstr>Azure SQL </vt:lpstr>
      <vt:lpstr>PostgreSQL i MySql</vt:lpstr>
      <vt:lpstr>Table Storage</vt:lpstr>
      <vt:lpstr>CosmosDb</vt:lpstr>
      <vt:lpstr>Redis Cache</vt:lpstr>
      <vt:lpstr>Co wybrać</vt:lpstr>
      <vt:lpstr>Wybór pod rozwiązanie - AzureSQL</vt:lpstr>
      <vt:lpstr>Kolejki </vt:lpstr>
      <vt:lpstr>Problemy kolejkami w podejściu cloud Agnostic</vt:lpstr>
      <vt:lpstr>Która kolejka wybrać?</vt:lpstr>
      <vt:lpstr>Wybór pod rozwiązanie – Event Hub</vt:lpstr>
      <vt:lpstr>A więc IaaS?</vt:lpstr>
      <vt:lpstr>PowerPoint Presentation</vt:lpstr>
      <vt:lpstr>Packer nasza automatyzacja – czyli jak radzić sobie z zmianami w aplikacji oraz problemami</vt:lpstr>
      <vt:lpstr>PowerPoint Presentation</vt:lpstr>
      <vt:lpstr>Wady i zalety</vt:lpstr>
      <vt:lpstr>To może PaaS</vt:lpstr>
      <vt:lpstr>PowerPoint Presentation</vt:lpstr>
      <vt:lpstr>WebApps</vt:lpstr>
      <vt:lpstr>Przejdźmy do Container Apps!</vt:lpstr>
      <vt:lpstr>PowerPoint Presentation</vt:lpstr>
      <vt:lpstr>OpenTelemetry</vt:lpstr>
      <vt:lpstr>PowerPoint Presentation</vt:lpstr>
      <vt:lpstr>PowerPoint Presentation</vt:lpstr>
      <vt:lpstr>Kompromisy</vt:lpstr>
      <vt:lpstr>A więc przenieśmy rozwiązanie na AKS</vt:lpstr>
      <vt:lpstr>PowerPoint Presentation</vt:lpstr>
      <vt:lpstr>Reloader </vt:lpstr>
      <vt:lpstr>Azure KeyVault CSI Driver</vt:lpstr>
      <vt:lpstr>PowerPoint Presentation</vt:lpstr>
      <vt:lpstr>Podpięcie storage accounta jako Volume</vt:lpstr>
      <vt:lpstr>PowerPoint Presentation</vt:lpstr>
      <vt:lpstr>PowerPoint Presentation</vt:lpstr>
      <vt:lpstr>Workload Identity </vt:lpstr>
      <vt:lpstr>Flux jako out of the box gitOps Platform</vt:lpstr>
      <vt:lpstr>PowerPoint Presentation</vt:lpstr>
      <vt:lpstr>A może argo</vt:lpstr>
      <vt:lpstr>PowerPoint Presentation</vt:lpstr>
      <vt:lpstr>PowerPoint Presentation</vt:lpstr>
      <vt:lpstr>External Dns</vt:lpstr>
      <vt:lpstr>PowerPoint Presentation</vt:lpstr>
      <vt:lpstr>PowerPoint Presentation</vt:lpstr>
      <vt:lpstr>Managed Prometheus</vt:lpstr>
      <vt:lpstr>PowerPoint Presentation</vt:lpstr>
      <vt:lpstr>PowerPoint Presentation</vt:lpstr>
      <vt:lpstr>OpenTelemetry</vt:lpstr>
      <vt:lpstr>OpenTelemetry Operator</vt:lpstr>
      <vt:lpstr>PowerPoint Presentation</vt:lpstr>
      <vt:lpstr>PowerPoint Presentation</vt:lpstr>
      <vt:lpstr>PowerPoint Presentation</vt:lpstr>
      <vt:lpstr>Istio </vt:lpstr>
      <vt:lpstr>PowerPoint Presentation</vt:lpstr>
      <vt:lpstr>Cert-Manager</vt:lpstr>
      <vt:lpstr>PowerPoint Presentation</vt:lpstr>
      <vt:lpstr>PowerPoint Presentation</vt:lpstr>
      <vt:lpstr>I to wszystko?</vt:lpstr>
      <vt:lpstr>PowerPoint Presentation</vt:lpstr>
      <vt:lpstr>PowerPoint Presentation</vt:lpstr>
      <vt:lpstr>PowerPoint Presentation</vt:lpstr>
      <vt:lpstr>Pamiętaj,  aby ocenić moją sesję w Aplikacji Mobilnej!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Paweł Haracz</dc:creator>
  <cp:lastModifiedBy>Paweł Haracz</cp:lastModifiedBy>
  <cp:revision>4</cp:revision>
  <dcterms:created xsi:type="dcterms:W3CDTF">2025-02-27T18:54:47Z</dcterms:created>
  <dcterms:modified xsi:type="dcterms:W3CDTF">2025-03-14T13:09:33Z</dcterms:modified>
</cp:coreProperties>
</file>